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82" r:id="rId2"/>
    <p:sldId id="272" r:id="rId3"/>
    <p:sldId id="292" r:id="rId4"/>
    <p:sldId id="302" r:id="rId5"/>
  </p:sldIdLst>
  <p:sldSz cx="12192000" cy="6858000"/>
  <p:notesSz cx="6858000" cy="9144000"/>
  <p:embeddedFontLst>
    <p:embeddedFont>
      <p:font typeface="Calibri" panose="020F0502020204030204" pitchFamily="34" charset="0"/>
      <p:regular r:id="rId6"/>
      <p:bold r:id="rId7"/>
    </p:embeddedFont>
    <p:embeddedFont>
      <p:font typeface="Tajawal" panose="020B0604020202020204" charset="-78"/>
      <p:regular r:id="rId8"/>
      <p:bold r:id="rId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6A08F"/>
    <a:srgbClr val="6E6C65"/>
    <a:srgbClr val="FFFFFF"/>
    <a:srgbClr val="978E8A"/>
    <a:srgbClr val="E1D8D1"/>
    <a:srgbClr val="C4BBB6"/>
    <a:srgbClr val="555358"/>
    <a:srgbClr val="B7BCC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368" autoAdjust="0"/>
    <p:restoredTop sz="94004" autoAdjust="0"/>
  </p:normalViewPr>
  <p:slideViewPr>
    <p:cSldViewPr snapToGrid="0" showGuides="1">
      <p:cViewPr varScale="1">
        <p:scale>
          <a:sx n="68" d="100"/>
          <a:sy n="68" d="100"/>
        </p:scale>
        <p:origin x="84" y="21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font" Target="fonts/font2.fntdata"/><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1.fntdata"/><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font" Target="fonts/font4.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867F667-895D-4469-B9E8-22A059C4E200}"/>
              </a:ext>
            </a:extLst>
          </p:cNvPr>
          <p:cNvSpPr>
            <a:spLocks noGrp="1"/>
          </p:cNvSpPr>
          <p:nvPr>
            <p:ph type="ctrTitle"/>
          </p:nvPr>
        </p:nvSpPr>
        <p:spPr>
          <a:xfrm>
            <a:off x="1524000" y="1122363"/>
            <a:ext cx="9144000" cy="2387600"/>
          </a:xfrm>
          <a:prstGeom prst="rect">
            <a:avLst/>
          </a:prstGeom>
        </p:spPr>
        <p:txBody>
          <a:bodyPr anchor="b"/>
          <a:lstStyle>
            <a:lvl1pPr algn="ctr" rtl="1">
              <a:defRPr sz="6000">
                <a:latin typeface="Tajawal" panose="00000500000000000000" pitchFamily="2" charset="-78"/>
              </a:defRPr>
            </a:lvl1pPr>
          </a:lstStyle>
          <a:p>
            <a:r>
              <a:rPr lang="en-US" dirty="0"/>
              <a:t>Click to edit Master title style</a:t>
            </a:r>
          </a:p>
        </p:txBody>
      </p:sp>
      <p:sp>
        <p:nvSpPr>
          <p:cNvPr id="3" name="Subtitle 2">
            <a:extLst>
              <a:ext uri="{FF2B5EF4-FFF2-40B4-BE49-F238E27FC236}">
                <a16:creationId xmlns:a16="http://schemas.microsoft.com/office/drawing/2014/main" xmlns="" id="{480B89C1-049D-42B2-B462-E9C98C58D00A}"/>
              </a:ext>
            </a:extLst>
          </p:cNvPr>
          <p:cNvSpPr>
            <a:spLocks noGrp="1"/>
          </p:cNvSpPr>
          <p:nvPr>
            <p:ph type="subTitle" idx="1"/>
          </p:nvPr>
        </p:nvSpPr>
        <p:spPr>
          <a:xfrm>
            <a:off x="1524000" y="3602038"/>
            <a:ext cx="9144000" cy="1655762"/>
          </a:xfrm>
          <a:prstGeom prst="rect">
            <a:avLst/>
          </a:prstGeom>
        </p:spPr>
        <p:txBody>
          <a:bodyPr/>
          <a:lstStyle>
            <a:lvl1pPr marL="0" indent="0" algn="ctr" rtl="1">
              <a:buNone/>
              <a:defRPr sz="2400">
                <a:latin typeface="Tajawal" panose="00000500000000000000" pitchFamily="2" charset="-7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xmlns="" id="{B19F2B40-38DB-4C7D-BAD3-6242EDC032E2}"/>
              </a:ext>
            </a:extLst>
          </p:cNvPr>
          <p:cNvSpPr>
            <a:spLocks noGrp="1"/>
          </p:cNvSpPr>
          <p:nvPr>
            <p:ph type="dt" sz="half" idx="10"/>
          </p:nvPr>
        </p:nvSpPr>
        <p:spPr>
          <a:xfrm>
            <a:off x="838200" y="6356350"/>
            <a:ext cx="2743200" cy="365125"/>
          </a:xfrm>
          <a:prstGeom prst="rect">
            <a:avLst/>
          </a:prstGeom>
        </p:spPr>
        <p:txBody>
          <a:bodyPr/>
          <a:lstStyle>
            <a:lvl1pPr>
              <a:defRPr>
                <a:latin typeface="Tajawal" panose="00000500000000000000" pitchFamily="2" charset="-78"/>
              </a:defRPr>
            </a:lvl1pPr>
          </a:lstStyle>
          <a:p>
            <a:fld id="{F16DB6A8-62B2-45E4-A7A2-6C21F7AD1D61}" type="datetimeFigureOut">
              <a:rPr lang="en-US" smtClean="0"/>
              <a:pPr/>
              <a:t>11/8/2022</a:t>
            </a:fld>
            <a:endParaRPr lang="en-US" dirty="0"/>
          </a:p>
        </p:txBody>
      </p:sp>
      <p:sp>
        <p:nvSpPr>
          <p:cNvPr id="5" name="Footer Placeholder 4">
            <a:extLst>
              <a:ext uri="{FF2B5EF4-FFF2-40B4-BE49-F238E27FC236}">
                <a16:creationId xmlns:a16="http://schemas.microsoft.com/office/drawing/2014/main" xmlns="" id="{307399E2-0F19-4EE4-9F4B-A6F96808EE87}"/>
              </a:ext>
            </a:extLst>
          </p:cNvPr>
          <p:cNvSpPr>
            <a:spLocks noGrp="1"/>
          </p:cNvSpPr>
          <p:nvPr>
            <p:ph type="ftr" sz="quarter" idx="11"/>
          </p:nvPr>
        </p:nvSpPr>
        <p:spPr>
          <a:xfrm>
            <a:off x="4038600" y="6356350"/>
            <a:ext cx="4114800" cy="365125"/>
          </a:xfrm>
          <a:prstGeom prst="rect">
            <a:avLst/>
          </a:prstGeom>
        </p:spPr>
        <p:txBody>
          <a:bodyPr/>
          <a:lstStyle>
            <a:lvl1pPr>
              <a:defRPr>
                <a:latin typeface="Tajawal" panose="00000500000000000000" pitchFamily="2" charset="-78"/>
              </a:defRPr>
            </a:lvl1pPr>
          </a:lstStyle>
          <a:p>
            <a:endParaRPr lang="en-US" dirty="0"/>
          </a:p>
        </p:txBody>
      </p:sp>
      <p:sp>
        <p:nvSpPr>
          <p:cNvPr id="6" name="Slide Number Placeholder 5">
            <a:extLst>
              <a:ext uri="{FF2B5EF4-FFF2-40B4-BE49-F238E27FC236}">
                <a16:creationId xmlns:a16="http://schemas.microsoft.com/office/drawing/2014/main" xmlns="" id="{CDBB9038-4BE5-4C83-BD6F-EFD32086EA0D}"/>
              </a:ext>
            </a:extLst>
          </p:cNvPr>
          <p:cNvSpPr>
            <a:spLocks noGrp="1"/>
          </p:cNvSpPr>
          <p:nvPr>
            <p:ph type="sldNum" sz="quarter" idx="12"/>
          </p:nvPr>
        </p:nvSpPr>
        <p:spPr>
          <a:xfrm>
            <a:off x="8610600" y="6356350"/>
            <a:ext cx="2743200" cy="365125"/>
          </a:xfrm>
          <a:prstGeom prst="rect">
            <a:avLst/>
          </a:prstGeom>
        </p:spPr>
        <p:txBody>
          <a:bodyPr/>
          <a:lstStyle>
            <a:lvl1pPr>
              <a:defRPr>
                <a:latin typeface="Tajawal" panose="00000500000000000000" pitchFamily="2" charset="-78"/>
              </a:defRPr>
            </a:lvl1pPr>
          </a:lstStyle>
          <a:p>
            <a:fld id="{BAE8AA3E-7075-4C32-9C7D-79A7A6C97910}" type="slidenum">
              <a:rPr lang="en-US" smtClean="0"/>
              <a:pPr/>
              <a:t>‹#›</a:t>
            </a:fld>
            <a:endParaRPr lang="en-US" dirty="0"/>
          </a:p>
        </p:txBody>
      </p:sp>
    </p:spTree>
    <p:extLst>
      <p:ext uri="{BB962C8B-B14F-4D97-AF65-F5344CB8AC3E}">
        <p14:creationId xmlns:p14="http://schemas.microsoft.com/office/powerpoint/2010/main" val="2200260967"/>
      </p:ext>
    </p:extLst>
  </p:cSld>
  <p:clrMapOvr>
    <a:masterClrMapping/>
  </p:clrMapOvr>
  <p:transition spd="slow" advClick="0">
    <p:comb/>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xmlns="" id="{C69926E0-9668-4D59-B917-39F198C9BB4C}"/>
              </a:ext>
            </a:extLst>
          </p:cNvPr>
          <p:cNvSpPr>
            <a:spLocks noGrp="1"/>
          </p:cNvSpPr>
          <p:nvPr>
            <p:ph type="pic" sz="quarter" idx="11" hasCustomPrompt="1"/>
          </p:nvPr>
        </p:nvSpPr>
        <p:spPr>
          <a:xfrm>
            <a:off x="0" y="1552834"/>
            <a:ext cx="5146002" cy="5305166"/>
          </a:xfrm>
          <a:custGeom>
            <a:avLst/>
            <a:gdLst>
              <a:gd name="connsiteX0" fmla="*/ 2604802 w 5146002"/>
              <a:gd name="connsiteY0" fmla="*/ 91 h 5305166"/>
              <a:gd name="connsiteX1" fmla="*/ 3383485 w 5146002"/>
              <a:gd name="connsiteY1" fmla="*/ 478077 h 5305166"/>
              <a:gd name="connsiteX2" fmla="*/ 5043511 w 5146002"/>
              <a:gd name="connsiteY2" fmla="*/ 3640396 h 5305166"/>
              <a:gd name="connsiteX3" fmla="*/ 4667927 w 5146002"/>
              <a:gd name="connsiteY3" fmla="*/ 4846017 h 5305166"/>
              <a:gd name="connsiteX4" fmla="*/ 3793256 w 5146002"/>
              <a:gd name="connsiteY4" fmla="*/ 5305166 h 5305166"/>
              <a:gd name="connsiteX5" fmla="*/ 0 w 5146002"/>
              <a:gd name="connsiteY5" fmla="*/ 5305166 h 5305166"/>
              <a:gd name="connsiteX6" fmla="*/ 0 w 5146002"/>
              <a:gd name="connsiteY6" fmla="*/ 1245738 h 5305166"/>
              <a:gd name="connsiteX7" fmla="*/ 2177864 w 5146002"/>
              <a:gd name="connsiteY7" fmla="*/ 102492 h 5305166"/>
              <a:gd name="connsiteX8" fmla="*/ 2604802 w 5146002"/>
              <a:gd name="connsiteY8" fmla="*/ 91 h 5305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46002" h="5305166">
                <a:moveTo>
                  <a:pt x="2604802" y="91"/>
                </a:moveTo>
                <a:cubicBezTo>
                  <a:pt x="2921532" y="4600"/>
                  <a:pt x="3225905" y="177888"/>
                  <a:pt x="3383485" y="478077"/>
                </a:cubicBezTo>
                <a:lnTo>
                  <a:pt x="5043511" y="3640396"/>
                </a:lnTo>
                <a:cubicBezTo>
                  <a:pt x="5272720" y="4077034"/>
                  <a:pt x="5104565" y="4616809"/>
                  <a:pt x="4667927" y="4846017"/>
                </a:cubicBezTo>
                <a:lnTo>
                  <a:pt x="3793256" y="5305166"/>
                </a:lnTo>
                <a:lnTo>
                  <a:pt x="0" y="5305166"/>
                </a:lnTo>
                <a:lnTo>
                  <a:pt x="0" y="1245738"/>
                </a:lnTo>
                <a:lnTo>
                  <a:pt x="2177864" y="102492"/>
                </a:lnTo>
                <a:cubicBezTo>
                  <a:pt x="2314313" y="30865"/>
                  <a:pt x="2460834" y="-1958"/>
                  <a:pt x="2604802" y="91"/>
                </a:cubicBezTo>
                <a:close/>
              </a:path>
            </a:pathLst>
          </a:custGeom>
          <a:pattFill prst="pct30">
            <a:fgClr>
              <a:schemeClr val="accent3">
                <a:lumMod val="40000"/>
                <a:lumOff val="60000"/>
              </a:schemeClr>
            </a:fgClr>
            <a:bgClr>
              <a:schemeClr val="bg1"/>
            </a:bgClr>
          </a:pattFill>
          <a:effectLst>
            <a:outerShdw blurRad="635000" dist="190500" algn="l" rotWithShape="0">
              <a:prstClr val="black">
                <a:alpha val="20000"/>
              </a:prstClr>
            </a:outerShdw>
          </a:effectLst>
        </p:spPr>
        <p:txBody>
          <a:bodyPr wrap="square">
            <a:noAutofit/>
          </a:bodyPr>
          <a:lstStyle>
            <a:lvl1pPr marL="0" marR="0" indent="0" algn="r" defTabSz="914400" rtl="1" eaLnBrk="1" fontAlgn="auto" latinLnBrk="0" hangingPunct="1">
              <a:lnSpc>
                <a:spcPct val="90000"/>
              </a:lnSpc>
              <a:spcBef>
                <a:spcPts val="1000"/>
              </a:spcBef>
              <a:spcAft>
                <a:spcPts val="0"/>
              </a:spcAft>
              <a:buClrTx/>
              <a:buSzTx/>
              <a:buFont typeface="Arial" panose="020B0604020202020204" pitchFamily="34" charset="0"/>
              <a:buNone/>
              <a:tabLst/>
              <a:defRPr lang="en-US" sz="1100" smtClean="0">
                <a:effectLst/>
                <a:cs typeface="Tajawal" panose="00000500000000000000" pitchFamily="2" charset="-78"/>
              </a:defRPr>
            </a:lvl1pPr>
          </a:lstStyle>
          <a:p>
            <a:pPr marL="0" marR="0" lvl="0" indent="0" algn="r" defTabSz="914400" rtl="1" eaLnBrk="1" fontAlgn="auto" latinLnBrk="0" hangingPunct="1">
              <a:lnSpc>
                <a:spcPct val="90000"/>
              </a:lnSpc>
              <a:spcBef>
                <a:spcPts val="1000"/>
              </a:spcBef>
              <a:spcAft>
                <a:spcPts val="0"/>
              </a:spcAft>
              <a:buClrTx/>
              <a:buSzTx/>
              <a:buFont typeface="Arial" panose="020B0604020202020204" pitchFamily="34" charset="0"/>
              <a:buNone/>
              <a:tabLst/>
              <a:defRPr/>
            </a:pPr>
            <a:r>
              <a:rPr lang="ar-SA" sz="1100" dirty="0">
                <a:effectLst/>
                <a:latin typeface="Calibri" panose="020F0502020204030204" pitchFamily="34" charset="0"/>
                <a:ea typeface="Calibri" panose="020F0502020204030204" pitchFamily="34" charset="0"/>
                <a:cs typeface="Tajawal" panose="00000500000000000000" pitchFamily="2" charset="-78"/>
              </a:rPr>
              <a:t>إضغط على الأيقونة لإضافة صورة</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299428224"/>
      </p:ext>
    </p:extLst>
  </p:cSld>
  <p:clrMapOvr>
    <a:masterClrMapping/>
  </p:clrMapOvr>
  <p:transition spd="slow" advClick="0">
    <p:comb/>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Picture Placeholder 5">
            <a:extLst>
              <a:ext uri="{FF2B5EF4-FFF2-40B4-BE49-F238E27FC236}">
                <a16:creationId xmlns:a16="http://schemas.microsoft.com/office/drawing/2014/main" xmlns="" id="{78910809-37BD-45D9-8201-F0003DD49CFA}"/>
              </a:ext>
            </a:extLst>
          </p:cNvPr>
          <p:cNvSpPr>
            <a:spLocks noGrp="1"/>
          </p:cNvSpPr>
          <p:nvPr>
            <p:ph type="pic" sz="quarter" idx="10" hasCustomPrompt="1"/>
          </p:nvPr>
        </p:nvSpPr>
        <p:spPr>
          <a:xfrm>
            <a:off x="7639665" y="471488"/>
            <a:ext cx="4552335" cy="5715000"/>
          </a:xfrm>
          <a:custGeom>
            <a:avLst/>
            <a:gdLst>
              <a:gd name="connsiteX0" fmla="*/ 4552335 w 4552335"/>
              <a:gd name="connsiteY0" fmla="*/ 0 h 5715000"/>
              <a:gd name="connsiteX1" fmla="*/ 4552335 w 4552335"/>
              <a:gd name="connsiteY1" fmla="*/ 5715000 h 5715000"/>
              <a:gd name="connsiteX2" fmla="*/ 4231011 w 4552335"/>
              <a:gd name="connsiteY2" fmla="*/ 5650289 h 5715000"/>
              <a:gd name="connsiteX3" fmla="*/ 95649 w 4552335"/>
              <a:gd name="connsiteY3" fmla="*/ 2903206 h 5715000"/>
              <a:gd name="connsiteX4" fmla="*/ 4496745 w 4552335"/>
              <a:gd name="connsiteY4" fmla="*/ 35689 h 5715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52335" h="5715000">
                <a:moveTo>
                  <a:pt x="4552335" y="0"/>
                </a:moveTo>
                <a:lnTo>
                  <a:pt x="4552335" y="5715000"/>
                </a:lnTo>
                <a:lnTo>
                  <a:pt x="4231011" y="5650289"/>
                </a:lnTo>
                <a:cubicBezTo>
                  <a:pt x="2460760" y="5249837"/>
                  <a:pt x="520302" y="4282620"/>
                  <a:pt x="95649" y="2903206"/>
                </a:cubicBezTo>
                <a:cubicBezTo>
                  <a:pt x="-640365" y="948360"/>
                  <a:pt x="3067817" y="900037"/>
                  <a:pt x="4496745" y="35689"/>
                </a:cubicBezTo>
                <a:close/>
              </a:path>
            </a:pathLst>
          </a:custGeom>
          <a:pattFill prst="pct30">
            <a:fgClr>
              <a:schemeClr val="accent3">
                <a:lumMod val="40000"/>
                <a:lumOff val="60000"/>
              </a:schemeClr>
            </a:fgClr>
            <a:bgClr>
              <a:schemeClr val="bg1"/>
            </a:bgClr>
          </a:pattFill>
          <a:effectLst>
            <a:outerShdw blurRad="825500" dist="381000" dir="8100000" algn="tr" rotWithShape="0">
              <a:prstClr val="black">
                <a:alpha val="15000"/>
              </a:prstClr>
            </a:outerShdw>
          </a:effectLst>
        </p:spPr>
        <p:txBody>
          <a:bodyPr wrap="square" anchor="ctr">
            <a:noAutofit/>
          </a:bodyPr>
          <a:lstStyle>
            <a:lvl1pPr marL="0" marR="0" indent="0" algn="r" defTabSz="914400" rtl="1" eaLnBrk="1" fontAlgn="auto" latinLnBrk="0" hangingPunct="1">
              <a:lnSpc>
                <a:spcPct val="90000"/>
              </a:lnSpc>
              <a:spcBef>
                <a:spcPts val="1000"/>
              </a:spcBef>
              <a:spcAft>
                <a:spcPts val="0"/>
              </a:spcAft>
              <a:buClrTx/>
              <a:buSzTx/>
              <a:buFont typeface="Arial" panose="020B0604020202020204" pitchFamily="34" charset="0"/>
              <a:buNone/>
              <a:tabLst/>
              <a:defRPr lang="en-US" sz="1100" smtClean="0">
                <a:effectLst/>
                <a:cs typeface="Tajawal" panose="00000500000000000000" pitchFamily="2" charset="-78"/>
              </a:defRPr>
            </a:lvl1pPr>
          </a:lstStyle>
          <a:p>
            <a:pPr marL="0" marR="0" lvl="0" indent="0" algn="r" defTabSz="914400" rtl="1" eaLnBrk="1" fontAlgn="auto" latinLnBrk="0" hangingPunct="1">
              <a:lnSpc>
                <a:spcPct val="90000"/>
              </a:lnSpc>
              <a:spcBef>
                <a:spcPts val="1000"/>
              </a:spcBef>
              <a:spcAft>
                <a:spcPts val="0"/>
              </a:spcAft>
              <a:buClrTx/>
              <a:buSzTx/>
              <a:buFont typeface="Arial" panose="020B0604020202020204" pitchFamily="34" charset="0"/>
              <a:buNone/>
              <a:tabLst/>
              <a:defRPr/>
            </a:pPr>
            <a:r>
              <a:rPr lang="ar-SA" sz="1100" dirty="0">
                <a:effectLst/>
                <a:latin typeface="Calibri" panose="020F0502020204030204" pitchFamily="34" charset="0"/>
                <a:ea typeface="Calibri" panose="020F0502020204030204" pitchFamily="34" charset="0"/>
                <a:cs typeface="Tajawal" panose="00000500000000000000" pitchFamily="2" charset="-78"/>
              </a:rPr>
              <a:t>إضغط على الأيقونة لإضافة صورة</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706208992"/>
      </p:ext>
    </p:extLst>
  </p:cSld>
  <p:clrMapOvr>
    <a:masterClrMapping/>
  </p:clrMapOvr>
  <p:transition spd="slow" advClick="0">
    <p:comb/>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xmlns="" id="{F34F8E89-C115-4072-89EA-0521DEBEF268}"/>
              </a:ext>
            </a:extLst>
          </p:cNvPr>
          <p:cNvSpPr>
            <a:spLocks noGrp="1"/>
          </p:cNvSpPr>
          <p:nvPr>
            <p:ph type="pic" sz="quarter" idx="14" hasCustomPrompt="1"/>
          </p:nvPr>
        </p:nvSpPr>
        <p:spPr>
          <a:xfrm>
            <a:off x="4821241" y="304011"/>
            <a:ext cx="3267976" cy="3267977"/>
          </a:xfrm>
          <a:custGeom>
            <a:avLst/>
            <a:gdLst>
              <a:gd name="connsiteX0" fmla="*/ 1661143 w 3267976"/>
              <a:gd name="connsiteY0" fmla="*/ 60 h 3267977"/>
              <a:gd name="connsiteX1" fmla="*/ 1960857 w 3267976"/>
              <a:gd name="connsiteY1" fmla="*/ 130082 h 3267977"/>
              <a:gd name="connsiteX2" fmla="*/ 3147926 w 3267976"/>
              <a:gd name="connsiteY2" fmla="*/ 1357275 h 3267977"/>
              <a:gd name="connsiteX3" fmla="*/ 3137895 w 3267976"/>
              <a:gd name="connsiteY3" fmla="*/ 1960858 h 3267977"/>
              <a:gd name="connsiteX4" fmla="*/ 1910703 w 3267976"/>
              <a:gd name="connsiteY4" fmla="*/ 3147927 h 3267977"/>
              <a:gd name="connsiteX5" fmla="*/ 1307119 w 3267976"/>
              <a:gd name="connsiteY5" fmla="*/ 3137896 h 3267977"/>
              <a:gd name="connsiteX6" fmla="*/ 120050 w 3267976"/>
              <a:gd name="connsiteY6" fmla="*/ 1910704 h 3267977"/>
              <a:gd name="connsiteX7" fmla="*/ 130082 w 3267976"/>
              <a:gd name="connsiteY7" fmla="*/ 1307120 h 3267977"/>
              <a:gd name="connsiteX8" fmla="*/ 1357274 w 3267976"/>
              <a:gd name="connsiteY8" fmla="*/ 120051 h 3267977"/>
              <a:gd name="connsiteX9" fmla="*/ 1661143 w 3267976"/>
              <a:gd name="connsiteY9" fmla="*/ 60 h 3267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67976" h="3267977">
                <a:moveTo>
                  <a:pt x="1661143" y="60"/>
                </a:moveTo>
                <a:cubicBezTo>
                  <a:pt x="1770370" y="1876"/>
                  <a:pt x="1878905" y="45360"/>
                  <a:pt x="1960857" y="130082"/>
                </a:cubicBezTo>
                <a:lnTo>
                  <a:pt x="3147926" y="1357275"/>
                </a:lnTo>
                <a:cubicBezTo>
                  <a:pt x="3311831" y="1526720"/>
                  <a:pt x="3307340" y="1796953"/>
                  <a:pt x="3137895" y="1960858"/>
                </a:cubicBezTo>
                <a:lnTo>
                  <a:pt x="1910703" y="3147927"/>
                </a:lnTo>
                <a:cubicBezTo>
                  <a:pt x="1741257" y="3311832"/>
                  <a:pt x="1471024" y="3307341"/>
                  <a:pt x="1307119" y="3137896"/>
                </a:cubicBezTo>
                <a:lnTo>
                  <a:pt x="120050" y="1910704"/>
                </a:lnTo>
                <a:cubicBezTo>
                  <a:pt x="-43855" y="1741258"/>
                  <a:pt x="-39364" y="1471025"/>
                  <a:pt x="130082" y="1307120"/>
                </a:cubicBezTo>
                <a:lnTo>
                  <a:pt x="1357274" y="120051"/>
                </a:lnTo>
                <a:cubicBezTo>
                  <a:pt x="1441997" y="38099"/>
                  <a:pt x="1551916" y="-1755"/>
                  <a:pt x="1661143" y="60"/>
                </a:cubicBezTo>
                <a:close/>
              </a:path>
            </a:pathLst>
          </a:custGeom>
          <a:pattFill prst="pct30">
            <a:fgClr>
              <a:schemeClr val="accent3">
                <a:lumMod val="40000"/>
                <a:lumOff val="60000"/>
              </a:schemeClr>
            </a:fgClr>
            <a:bgClr>
              <a:schemeClr val="bg1"/>
            </a:bgClr>
          </a:pattFill>
          <a:effectLst>
            <a:outerShdw blurRad="571500" dist="317500" dir="8100000" algn="tr" rotWithShape="0">
              <a:prstClr val="black">
                <a:alpha val="20000"/>
              </a:prstClr>
            </a:outerShdw>
          </a:effectLst>
        </p:spPr>
        <p:txBody>
          <a:bodyPr wrap="square">
            <a:noAutofit/>
          </a:bodyPr>
          <a:lstStyle>
            <a:lvl1pPr marL="0" marR="0" indent="0" algn="r" defTabSz="914400" rtl="1" eaLnBrk="1" fontAlgn="auto" latinLnBrk="0" hangingPunct="1">
              <a:lnSpc>
                <a:spcPct val="90000"/>
              </a:lnSpc>
              <a:spcBef>
                <a:spcPts val="1000"/>
              </a:spcBef>
              <a:spcAft>
                <a:spcPts val="0"/>
              </a:spcAft>
              <a:buClrTx/>
              <a:buSzTx/>
              <a:buFont typeface="Arial" panose="020B0604020202020204" pitchFamily="34" charset="0"/>
              <a:buNone/>
              <a:tabLst/>
              <a:defRPr lang="en-US" sz="1100" smtClean="0">
                <a:effectLst/>
                <a:cs typeface="Tajawal" panose="00000500000000000000" pitchFamily="2" charset="-78"/>
              </a:defRPr>
            </a:lvl1pPr>
          </a:lstStyle>
          <a:p>
            <a:pPr marL="0" marR="0" lvl="0" indent="0" algn="r" defTabSz="914400" rtl="1" eaLnBrk="1" fontAlgn="auto" latinLnBrk="0" hangingPunct="1">
              <a:lnSpc>
                <a:spcPct val="90000"/>
              </a:lnSpc>
              <a:spcBef>
                <a:spcPts val="1000"/>
              </a:spcBef>
              <a:spcAft>
                <a:spcPts val="0"/>
              </a:spcAft>
              <a:buClrTx/>
              <a:buSzTx/>
              <a:buFont typeface="Arial" panose="020B0604020202020204" pitchFamily="34" charset="0"/>
              <a:buNone/>
              <a:tabLst/>
              <a:defRPr/>
            </a:pPr>
            <a:r>
              <a:rPr lang="ar-SA" sz="1100" dirty="0">
                <a:effectLst/>
                <a:latin typeface="Calibri" panose="020F0502020204030204" pitchFamily="34" charset="0"/>
                <a:ea typeface="Calibri" panose="020F0502020204030204" pitchFamily="34" charset="0"/>
                <a:cs typeface="Tajawal" panose="00000500000000000000" pitchFamily="2" charset="-78"/>
              </a:rPr>
              <a:t>إضغط على الأيقونة لإضافة صورة</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9" name="Picture Placeholder 8">
            <a:extLst>
              <a:ext uri="{FF2B5EF4-FFF2-40B4-BE49-F238E27FC236}">
                <a16:creationId xmlns:a16="http://schemas.microsoft.com/office/drawing/2014/main" xmlns="" id="{26DC68D6-5D57-4D8F-98EE-037F4F48B54A}"/>
              </a:ext>
            </a:extLst>
          </p:cNvPr>
          <p:cNvSpPr>
            <a:spLocks noGrp="1"/>
          </p:cNvSpPr>
          <p:nvPr>
            <p:ph type="pic" sz="quarter" idx="13" hasCustomPrompt="1"/>
          </p:nvPr>
        </p:nvSpPr>
        <p:spPr>
          <a:xfrm>
            <a:off x="-1" y="345677"/>
            <a:ext cx="4928243" cy="6166649"/>
          </a:xfrm>
          <a:custGeom>
            <a:avLst/>
            <a:gdLst>
              <a:gd name="connsiteX0" fmla="*/ 1885480 w 4928243"/>
              <a:gd name="connsiteY0" fmla="*/ 71 h 6166649"/>
              <a:gd name="connsiteX1" fmla="*/ 2451863 w 4928243"/>
              <a:gd name="connsiteY1" fmla="*/ 243452 h 6166649"/>
              <a:gd name="connsiteX2" fmla="*/ 4699776 w 4928243"/>
              <a:gd name="connsiteY2" fmla="*/ 2551297 h 6166649"/>
              <a:gd name="connsiteX3" fmla="*/ 4684793 w 4928243"/>
              <a:gd name="connsiteY3" fmla="*/ 3690269 h 6166649"/>
              <a:gd name="connsiteX4" fmla="*/ 2376948 w 4928243"/>
              <a:gd name="connsiteY4" fmla="*/ 5938182 h 6166649"/>
              <a:gd name="connsiteX5" fmla="*/ 1237975 w 4928243"/>
              <a:gd name="connsiteY5" fmla="*/ 5923199 h 6166649"/>
              <a:gd name="connsiteX6" fmla="*/ 0 w 4928243"/>
              <a:gd name="connsiteY6" fmla="*/ 4652218 h 6166649"/>
              <a:gd name="connsiteX7" fmla="*/ 0 w 4928243"/>
              <a:gd name="connsiteY7" fmla="*/ 1507264 h 6166649"/>
              <a:gd name="connsiteX8" fmla="*/ 1312891 w 4928243"/>
              <a:gd name="connsiteY8" fmla="*/ 228468 h 6166649"/>
              <a:gd name="connsiteX9" fmla="*/ 1885480 w 4928243"/>
              <a:gd name="connsiteY9" fmla="*/ 71 h 6166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28243" h="6166649">
                <a:moveTo>
                  <a:pt x="1885480" y="71"/>
                </a:moveTo>
                <a:cubicBezTo>
                  <a:pt x="2091594" y="2782"/>
                  <a:pt x="2296673" y="84124"/>
                  <a:pt x="2451863" y="243452"/>
                </a:cubicBezTo>
                <a:lnTo>
                  <a:pt x="4699776" y="2551297"/>
                </a:lnTo>
                <a:cubicBezTo>
                  <a:pt x="5010157" y="2869953"/>
                  <a:pt x="5003449" y="3379888"/>
                  <a:pt x="4684793" y="3690269"/>
                </a:cubicBezTo>
                <a:lnTo>
                  <a:pt x="2376948" y="5938182"/>
                </a:lnTo>
                <a:cubicBezTo>
                  <a:pt x="2058291" y="6248563"/>
                  <a:pt x="1548356" y="6241855"/>
                  <a:pt x="1237975" y="5923199"/>
                </a:cubicBezTo>
                <a:lnTo>
                  <a:pt x="0" y="4652218"/>
                </a:lnTo>
                <a:lnTo>
                  <a:pt x="0" y="1507264"/>
                </a:lnTo>
                <a:lnTo>
                  <a:pt x="1312891" y="228468"/>
                </a:lnTo>
                <a:cubicBezTo>
                  <a:pt x="1472219" y="73278"/>
                  <a:pt x="1679367" y="-2641"/>
                  <a:pt x="1885480" y="71"/>
                </a:cubicBezTo>
                <a:close/>
              </a:path>
            </a:pathLst>
          </a:custGeom>
          <a:pattFill prst="pct30">
            <a:fgClr>
              <a:schemeClr val="accent3">
                <a:lumMod val="40000"/>
                <a:lumOff val="60000"/>
              </a:schemeClr>
            </a:fgClr>
            <a:bgClr>
              <a:schemeClr val="bg1"/>
            </a:bgClr>
          </a:pattFill>
          <a:effectLst>
            <a:outerShdw blurRad="571500" dist="317500" dir="8100000" algn="tr" rotWithShape="0">
              <a:prstClr val="black">
                <a:alpha val="20000"/>
              </a:prstClr>
            </a:outerShdw>
          </a:effectLst>
        </p:spPr>
        <p:txBody>
          <a:bodyPr wrap="square" anchor="ctr">
            <a:noAutofit/>
          </a:bodyPr>
          <a:lstStyle>
            <a:lvl1pPr marL="0" marR="0" indent="0" algn="r" defTabSz="914400" rtl="1" eaLnBrk="1" fontAlgn="auto" latinLnBrk="0" hangingPunct="1">
              <a:lnSpc>
                <a:spcPct val="90000"/>
              </a:lnSpc>
              <a:spcBef>
                <a:spcPts val="1000"/>
              </a:spcBef>
              <a:spcAft>
                <a:spcPts val="0"/>
              </a:spcAft>
              <a:buClrTx/>
              <a:buSzTx/>
              <a:buFont typeface="Arial" panose="020B0604020202020204" pitchFamily="34" charset="0"/>
              <a:buNone/>
              <a:tabLst/>
              <a:defRPr lang="en-US" sz="1100" smtClean="0">
                <a:effectLst/>
                <a:cs typeface="Tajawal" panose="00000500000000000000" pitchFamily="2" charset="-78"/>
              </a:defRPr>
            </a:lvl1pPr>
          </a:lstStyle>
          <a:p>
            <a:pPr marL="0" marR="0" lvl="0" indent="0" algn="r" defTabSz="914400" rtl="1" eaLnBrk="1" fontAlgn="auto" latinLnBrk="0" hangingPunct="1">
              <a:lnSpc>
                <a:spcPct val="90000"/>
              </a:lnSpc>
              <a:spcBef>
                <a:spcPts val="1000"/>
              </a:spcBef>
              <a:spcAft>
                <a:spcPts val="0"/>
              </a:spcAft>
              <a:buClrTx/>
              <a:buSzTx/>
              <a:buFont typeface="Arial" panose="020B0604020202020204" pitchFamily="34" charset="0"/>
              <a:buNone/>
              <a:tabLst/>
              <a:defRPr/>
            </a:pPr>
            <a:r>
              <a:rPr lang="ar-SA" sz="1100" dirty="0">
                <a:effectLst/>
                <a:latin typeface="Calibri" panose="020F0502020204030204" pitchFamily="34" charset="0"/>
                <a:ea typeface="Calibri" panose="020F0502020204030204" pitchFamily="34" charset="0"/>
                <a:cs typeface="Tajawal" panose="00000500000000000000" pitchFamily="2" charset="-78"/>
              </a:rPr>
              <a:t>إضغط على الأيقونة لإضافة صورة</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2" name="Picture Placeholder 11">
            <a:extLst>
              <a:ext uri="{FF2B5EF4-FFF2-40B4-BE49-F238E27FC236}">
                <a16:creationId xmlns:a16="http://schemas.microsoft.com/office/drawing/2014/main" xmlns="" id="{BC378A18-BFD2-4C61-9D1F-3D8E3BC07FE1}"/>
              </a:ext>
            </a:extLst>
          </p:cNvPr>
          <p:cNvSpPr>
            <a:spLocks noGrp="1"/>
          </p:cNvSpPr>
          <p:nvPr>
            <p:ph type="pic" sz="quarter" idx="15" hasCustomPrompt="1"/>
          </p:nvPr>
        </p:nvSpPr>
        <p:spPr>
          <a:xfrm>
            <a:off x="8319184" y="304011"/>
            <a:ext cx="3267976" cy="3267977"/>
          </a:xfrm>
          <a:custGeom>
            <a:avLst/>
            <a:gdLst>
              <a:gd name="connsiteX0" fmla="*/ 1661143 w 3267976"/>
              <a:gd name="connsiteY0" fmla="*/ 60 h 3267977"/>
              <a:gd name="connsiteX1" fmla="*/ 1960857 w 3267976"/>
              <a:gd name="connsiteY1" fmla="*/ 130082 h 3267977"/>
              <a:gd name="connsiteX2" fmla="*/ 3147926 w 3267976"/>
              <a:gd name="connsiteY2" fmla="*/ 1357275 h 3267977"/>
              <a:gd name="connsiteX3" fmla="*/ 3137895 w 3267976"/>
              <a:gd name="connsiteY3" fmla="*/ 1960858 h 3267977"/>
              <a:gd name="connsiteX4" fmla="*/ 1910703 w 3267976"/>
              <a:gd name="connsiteY4" fmla="*/ 3147927 h 3267977"/>
              <a:gd name="connsiteX5" fmla="*/ 1307119 w 3267976"/>
              <a:gd name="connsiteY5" fmla="*/ 3137896 h 3267977"/>
              <a:gd name="connsiteX6" fmla="*/ 120050 w 3267976"/>
              <a:gd name="connsiteY6" fmla="*/ 1910704 h 3267977"/>
              <a:gd name="connsiteX7" fmla="*/ 130082 w 3267976"/>
              <a:gd name="connsiteY7" fmla="*/ 1307120 h 3267977"/>
              <a:gd name="connsiteX8" fmla="*/ 1357274 w 3267976"/>
              <a:gd name="connsiteY8" fmla="*/ 120051 h 3267977"/>
              <a:gd name="connsiteX9" fmla="*/ 1661143 w 3267976"/>
              <a:gd name="connsiteY9" fmla="*/ 60 h 3267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67976" h="3267977">
                <a:moveTo>
                  <a:pt x="1661143" y="60"/>
                </a:moveTo>
                <a:cubicBezTo>
                  <a:pt x="1770370" y="1876"/>
                  <a:pt x="1878905" y="45360"/>
                  <a:pt x="1960857" y="130082"/>
                </a:cubicBezTo>
                <a:lnTo>
                  <a:pt x="3147926" y="1357275"/>
                </a:lnTo>
                <a:cubicBezTo>
                  <a:pt x="3311831" y="1526720"/>
                  <a:pt x="3307340" y="1796953"/>
                  <a:pt x="3137895" y="1960858"/>
                </a:cubicBezTo>
                <a:lnTo>
                  <a:pt x="1910703" y="3147927"/>
                </a:lnTo>
                <a:cubicBezTo>
                  <a:pt x="1741257" y="3311832"/>
                  <a:pt x="1471024" y="3307341"/>
                  <a:pt x="1307119" y="3137896"/>
                </a:cubicBezTo>
                <a:lnTo>
                  <a:pt x="120050" y="1910704"/>
                </a:lnTo>
                <a:cubicBezTo>
                  <a:pt x="-43855" y="1741258"/>
                  <a:pt x="-39364" y="1471025"/>
                  <a:pt x="130082" y="1307120"/>
                </a:cubicBezTo>
                <a:lnTo>
                  <a:pt x="1357274" y="120051"/>
                </a:lnTo>
                <a:cubicBezTo>
                  <a:pt x="1441997" y="38099"/>
                  <a:pt x="1551916" y="-1755"/>
                  <a:pt x="1661143" y="60"/>
                </a:cubicBezTo>
                <a:close/>
              </a:path>
            </a:pathLst>
          </a:custGeom>
          <a:pattFill prst="pct30">
            <a:fgClr>
              <a:schemeClr val="accent3">
                <a:lumMod val="40000"/>
                <a:lumOff val="60000"/>
              </a:schemeClr>
            </a:fgClr>
            <a:bgClr>
              <a:schemeClr val="bg1"/>
            </a:bgClr>
          </a:pattFill>
          <a:effectLst>
            <a:outerShdw blurRad="571500" dist="317500" dir="8100000" algn="tr" rotWithShape="0">
              <a:prstClr val="black">
                <a:alpha val="20000"/>
              </a:prstClr>
            </a:outerShdw>
          </a:effectLst>
        </p:spPr>
        <p:txBody>
          <a:bodyPr wrap="square">
            <a:noAutofit/>
          </a:bodyPr>
          <a:lstStyle>
            <a:lvl1pPr marL="0" marR="0" indent="0" algn="r" defTabSz="914400" rtl="1" eaLnBrk="1" fontAlgn="auto" latinLnBrk="0" hangingPunct="1">
              <a:lnSpc>
                <a:spcPct val="90000"/>
              </a:lnSpc>
              <a:spcBef>
                <a:spcPts val="1000"/>
              </a:spcBef>
              <a:spcAft>
                <a:spcPts val="0"/>
              </a:spcAft>
              <a:buClrTx/>
              <a:buSzTx/>
              <a:buFont typeface="Arial" panose="020B0604020202020204" pitchFamily="34" charset="0"/>
              <a:buNone/>
              <a:tabLst/>
              <a:defRPr lang="en-US" sz="1200" smtClean="0">
                <a:effectLst/>
                <a:cs typeface="Tajawal" panose="00000500000000000000" pitchFamily="2" charset="-78"/>
              </a:defRPr>
            </a:lvl1pPr>
          </a:lstStyle>
          <a:p>
            <a:pPr marL="0" marR="0" lvl="0" indent="0" algn="r" defTabSz="914400" rtl="1" eaLnBrk="1" fontAlgn="auto" latinLnBrk="0" hangingPunct="1">
              <a:lnSpc>
                <a:spcPct val="90000"/>
              </a:lnSpc>
              <a:spcBef>
                <a:spcPts val="1000"/>
              </a:spcBef>
              <a:spcAft>
                <a:spcPts val="0"/>
              </a:spcAft>
              <a:buClrTx/>
              <a:buSzTx/>
              <a:buFont typeface="Arial" panose="020B0604020202020204" pitchFamily="34" charset="0"/>
              <a:buNone/>
              <a:tabLst/>
              <a:defRPr/>
            </a:pPr>
            <a:r>
              <a:rPr lang="ar-SA" sz="1100" dirty="0">
                <a:effectLst/>
                <a:latin typeface="Calibri" panose="020F0502020204030204" pitchFamily="34" charset="0"/>
                <a:ea typeface="Calibri" panose="020F0502020204030204" pitchFamily="34" charset="0"/>
                <a:cs typeface="Tajawal" panose="00000500000000000000" pitchFamily="2" charset="-78"/>
              </a:rPr>
              <a:t>إضغط على الأيقونة لإضافة صورة</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236279364"/>
      </p:ext>
    </p:extLst>
  </p:cSld>
  <p:clrMapOvr>
    <a:masterClrMapping/>
  </p:clrMapOvr>
  <p:transition spd="slow" advClick="0">
    <p:comb/>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xmlns="" id="{3785B9CC-821B-4B67-9C7F-221A4F59EB60}"/>
              </a:ext>
            </a:extLst>
          </p:cNvPr>
          <p:cNvSpPr>
            <a:spLocks noGrp="1"/>
          </p:cNvSpPr>
          <p:nvPr>
            <p:ph type="pic" sz="quarter" idx="16" hasCustomPrompt="1"/>
          </p:nvPr>
        </p:nvSpPr>
        <p:spPr>
          <a:xfrm>
            <a:off x="3684643" y="-2"/>
            <a:ext cx="3885855" cy="3005706"/>
          </a:xfrm>
          <a:custGeom>
            <a:avLst/>
            <a:gdLst>
              <a:gd name="connsiteX0" fmla="*/ 851570 w 3885855"/>
              <a:gd name="connsiteY0" fmla="*/ 0 h 3005706"/>
              <a:gd name="connsiteX1" fmla="*/ 3033352 w 3885855"/>
              <a:gd name="connsiteY1" fmla="*/ 0 h 3005706"/>
              <a:gd name="connsiteX2" fmla="*/ 3743107 w 3885855"/>
              <a:gd name="connsiteY2" fmla="*/ 733746 h 3005706"/>
              <a:gd name="connsiteX3" fmla="*/ 3731180 w 3885855"/>
              <a:gd name="connsiteY3" fmla="*/ 1451449 h 3005706"/>
              <a:gd name="connsiteX4" fmla="*/ 2271961 w 3885855"/>
              <a:gd name="connsiteY4" fmla="*/ 2862958 h 3005706"/>
              <a:gd name="connsiteX5" fmla="*/ 1554257 w 3885855"/>
              <a:gd name="connsiteY5" fmla="*/ 2851031 h 3005706"/>
              <a:gd name="connsiteX6" fmla="*/ 142748 w 3885855"/>
              <a:gd name="connsiteY6" fmla="*/ 1391812 h 3005706"/>
              <a:gd name="connsiteX7" fmla="*/ 154677 w 3885855"/>
              <a:gd name="connsiteY7" fmla="*/ 674108 h 3005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85855" h="3005706">
                <a:moveTo>
                  <a:pt x="851570" y="0"/>
                </a:moveTo>
                <a:lnTo>
                  <a:pt x="3033352" y="0"/>
                </a:lnTo>
                <a:lnTo>
                  <a:pt x="3743107" y="733746"/>
                </a:lnTo>
                <a:cubicBezTo>
                  <a:pt x="3938002" y="935228"/>
                  <a:pt x="3932662" y="1256554"/>
                  <a:pt x="3731180" y="1451449"/>
                </a:cubicBezTo>
                <a:lnTo>
                  <a:pt x="2271961" y="2862958"/>
                </a:lnTo>
                <a:cubicBezTo>
                  <a:pt x="2070478" y="3057853"/>
                  <a:pt x="1749152" y="3052513"/>
                  <a:pt x="1554257" y="2851031"/>
                </a:cubicBezTo>
                <a:lnTo>
                  <a:pt x="142748" y="1391812"/>
                </a:lnTo>
                <a:cubicBezTo>
                  <a:pt x="-52147" y="1190329"/>
                  <a:pt x="-46807" y="869003"/>
                  <a:pt x="154677" y="674108"/>
                </a:cubicBezTo>
                <a:close/>
              </a:path>
            </a:pathLst>
          </a:custGeom>
          <a:pattFill prst="pct30">
            <a:fgClr>
              <a:schemeClr val="accent3">
                <a:lumMod val="40000"/>
                <a:lumOff val="60000"/>
              </a:schemeClr>
            </a:fgClr>
            <a:bgClr>
              <a:schemeClr val="bg1"/>
            </a:bgClr>
          </a:pattFill>
          <a:effectLst>
            <a:outerShdw blurRad="571500" dist="317500" dir="8100000" algn="tr" rotWithShape="0">
              <a:prstClr val="black">
                <a:alpha val="20000"/>
              </a:prstClr>
            </a:outerShdw>
          </a:effectLst>
        </p:spPr>
        <p:txBody>
          <a:bodyPr wrap="square">
            <a:noAutofit/>
          </a:bodyPr>
          <a:lstStyle>
            <a:lvl1pPr marL="0" marR="0" indent="0" algn="r" defTabSz="914400" rtl="1" eaLnBrk="1" fontAlgn="auto" latinLnBrk="0" hangingPunct="1">
              <a:lnSpc>
                <a:spcPct val="90000"/>
              </a:lnSpc>
              <a:spcBef>
                <a:spcPts val="1000"/>
              </a:spcBef>
              <a:spcAft>
                <a:spcPts val="0"/>
              </a:spcAft>
              <a:buClrTx/>
              <a:buSzTx/>
              <a:buFont typeface="Arial" panose="020B0604020202020204" pitchFamily="34" charset="0"/>
              <a:buNone/>
              <a:tabLst/>
              <a:defRPr lang="en-US" sz="1100" smtClean="0">
                <a:effectLst/>
                <a:latin typeface="Tajawal" panose="00000500000000000000" pitchFamily="2" charset="-78"/>
                <a:cs typeface="Tajawal" panose="00000500000000000000" pitchFamily="2" charset="-78"/>
              </a:defRPr>
            </a:lvl1pPr>
          </a:lstStyle>
          <a:p>
            <a:pPr marL="0" marR="0" lvl="0" indent="0" algn="r" defTabSz="914400" rtl="1" eaLnBrk="1" fontAlgn="auto" latinLnBrk="0" hangingPunct="1">
              <a:lnSpc>
                <a:spcPct val="90000"/>
              </a:lnSpc>
              <a:spcBef>
                <a:spcPts val="1000"/>
              </a:spcBef>
              <a:spcAft>
                <a:spcPts val="0"/>
              </a:spcAft>
              <a:buClrTx/>
              <a:buSzTx/>
              <a:buFont typeface="Arial" panose="020B0604020202020204" pitchFamily="34" charset="0"/>
              <a:buNone/>
              <a:tabLst/>
              <a:defRPr/>
            </a:pPr>
            <a:r>
              <a:rPr lang="ar-SA" sz="1100" dirty="0">
                <a:effectLst/>
                <a:latin typeface="Calibri" panose="020F0502020204030204" pitchFamily="34" charset="0"/>
                <a:ea typeface="Calibri" panose="020F0502020204030204" pitchFamily="34" charset="0"/>
                <a:cs typeface="Tajawal" panose="00000500000000000000" pitchFamily="2" charset="-78"/>
              </a:rPr>
              <a:t>إضغط على الأيقونة لإضافة صورة</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Picture Placeholder 2">
            <a:extLst>
              <a:ext uri="{FF2B5EF4-FFF2-40B4-BE49-F238E27FC236}">
                <a16:creationId xmlns:a16="http://schemas.microsoft.com/office/drawing/2014/main" xmlns="" id="{087E2E17-EE29-4F38-A3A3-FB9D3A09BBBF}"/>
              </a:ext>
            </a:extLst>
          </p:cNvPr>
          <p:cNvSpPr>
            <a:spLocks noGrp="1"/>
          </p:cNvSpPr>
          <p:nvPr>
            <p:ph type="pic" sz="quarter" idx="14" hasCustomPrompt="1"/>
          </p:nvPr>
        </p:nvSpPr>
        <p:spPr>
          <a:xfrm>
            <a:off x="6580758" y="757977"/>
            <a:ext cx="5342045" cy="5342046"/>
          </a:xfrm>
          <a:custGeom>
            <a:avLst/>
            <a:gdLst>
              <a:gd name="connsiteX0" fmla="*/ 1661143 w 3267976"/>
              <a:gd name="connsiteY0" fmla="*/ 60 h 3267977"/>
              <a:gd name="connsiteX1" fmla="*/ 1960857 w 3267976"/>
              <a:gd name="connsiteY1" fmla="*/ 130082 h 3267977"/>
              <a:gd name="connsiteX2" fmla="*/ 3147926 w 3267976"/>
              <a:gd name="connsiteY2" fmla="*/ 1357275 h 3267977"/>
              <a:gd name="connsiteX3" fmla="*/ 3137895 w 3267976"/>
              <a:gd name="connsiteY3" fmla="*/ 1960858 h 3267977"/>
              <a:gd name="connsiteX4" fmla="*/ 1910703 w 3267976"/>
              <a:gd name="connsiteY4" fmla="*/ 3147927 h 3267977"/>
              <a:gd name="connsiteX5" fmla="*/ 1307119 w 3267976"/>
              <a:gd name="connsiteY5" fmla="*/ 3137896 h 3267977"/>
              <a:gd name="connsiteX6" fmla="*/ 120050 w 3267976"/>
              <a:gd name="connsiteY6" fmla="*/ 1910704 h 3267977"/>
              <a:gd name="connsiteX7" fmla="*/ 130082 w 3267976"/>
              <a:gd name="connsiteY7" fmla="*/ 1307120 h 3267977"/>
              <a:gd name="connsiteX8" fmla="*/ 1357274 w 3267976"/>
              <a:gd name="connsiteY8" fmla="*/ 120051 h 3267977"/>
              <a:gd name="connsiteX9" fmla="*/ 1661143 w 3267976"/>
              <a:gd name="connsiteY9" fmla="*/ 60 h 3267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67976" h="3267977">
                <a:moveTo>
                  <a:pt x="1661143" y="60"/>
                </a:moveTo>
                <a:cubicBezTo>
                  <a:pt x="1770370" y="1876"/>
                  <a:pt x="1878905" y="45360"/>
                  <a:pt x="1960857" y="130082"/>
                </a:cubicBezTo>
                <a:lnTo>
                  <a:pt x="3147926" y="1357275"/>
                </a:lnTo>
                <a:cubicBezTo>
                  <a:pt x="3311831" y="1526720"/>
                  <a:pt x="3307340" y="1796953"/>
                  <a:pt x="3137895" y="1960858"/>
                </a:cubicBezTo>
                <a:lnTo>
                  <a:pt x="1910703" y="3147927"/>
                </a:lnTo>
                <a:cubicBezTo>
                  <a:pt x="1741257" y="3311832"/>
                  <a:pt x="1471024" y="3307341"/>
                  <a:pt x="1307119" y="3137896"/>
                </a:cubicBezTo>
                <a:lnTo>
                  <a:pt x="120050" y="1910704"/>
                </a:lnTo>
                <a:cubicBezTo>
                  <a:pt x="-43855" y="1741258"/>
                  <a:pt x="-39364" y="1471025"/>
                  <a:pt x="130082" y="1307120"/>
                </a:cubicBezTo>
                <a:lnTo>
                  <a:pt x="1357274" y="120051"/>
                </a:lnTo>
                <a:cubicBezTo>
                  <a:pt x="1441997" y="38099"/>
                  <a:pt x="1551916" y="-1755"/>
                  <a:pt x="1661143" y="60"/>
                </a:cubicBezTo>
                <a:close/>
              </a:path>
            </a:pathLst>
          </a:custGeom>
          <a:pattFill prst="pct30">
            <a:fgClr>
              <a:schemeClr val="accent3">
                <a:lumMod val="40000"/>
                <a:lumOff val="60000"/>
              </a:schemeClr>
            </a:fgClr>
            <a:bgClr>
              <a:schemeClr val="bg1"/>
            </a:bgClr>
          </a:pattFill>
          <a:effectLst>
            <a:outerShdw blurRad="571500" dist="317500" dir="8100000" algn="tr" rotWithShape="0">
              <a:prstClr val="black">
                <a:alpha val="20000"/>
              </a:prstClr>
            </a:outerShdw>
          </a:effectLst>
        </p:spPr>
        <p:txBody>
          <a:bodyPr wrap="square">
            <a:noAutofit/>
          </a:bodyPr>
          <a:lstStyle>
            <a:lvl1pPr marL="0" marR="0" indent="0" algn="r" defTabSz="914400" rtl="1" eaLnBrk="1" fontAlgn="auto" latinLnBrk="0" hangingPunct="1">
              <a:lnSpc>
                <a:spcPct val="90000"/>
              </a:lnSpc>
              <a:spcBef>
                <a:spcPts val="1000"/>
              </a:spcBef>
              <a:spcAft>
                <a:spcPts val="0"/>
              </a:spcAft>
              <a:buClrTx/>
              <a:buSzTx/>
              <a:buFont typeface="Arial" panose="020B0604020202020204" pitchFamily="34" charset="0"/>
              <a:buNone/>
              <a:tabLst/>
              <a:defRPr lang="en-US" sz="1100" smtClean="0">
                <a:effectLst/>
                <a:cs typeface="Tajawal" panose="00000500000000000000" pitchFamily="2" charset="-78"/>
              </a:defRPr>
            </a:lvl1pPr>
          </a:lstStyle>
          <a:p>
            <a:pPr marL="0" marR="0" lvl="0" indent="0" algn="r" defTabSz="914400" rtl="1" eaLnBrk="1" fontAlgn="auto" latinLnBrk="0" hangingPunct="1">
              <a:lnSpc>
                <a:spcPct val="90000"/>
              </a:lnSpc>
              <a:spcBef>
                <a:spcPts val="1000"/>
              </a:spcBef>
              <a:spcAft>
                <a:spcPts val="0"/>
              </a:spcAft>
              <a:buClrTx/>
              <a:buSzTx/>
              <a:buFont typeface="Arial" panose="020B0604020202020204" pitchFamily="34" charset="0"/>
              <a:buNone/>
              <a:tabLst/>
              <a:defRPr/>
            </a:pPr>
            <a:r>
              <a:rPr lang="ar-SA" sz="1100" dirty="0">
                <a:effectLst/>
                <a:latin typeface="Calibri" panose="020F0502020204030204" pitchFamily="34" charset="0"/>
                <a:ea typeface="Calibri" panose="020F0502020204030204" pitchFamily="34" charset="0"/>
                <a:cs typeface="Tajawal" panose="00000500000000000000" pitchFamily="2" charset="-78"/>
              </a:rPr>
              <a:t>إضغط على الأيقونة لإضافة صورة</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881219478"/>
      </p:ext>
    </p:extLst>
  </p:cSld>
  <p:clrMapOvr>
    <a:masterClrMapping/>
  </p:clrMapOvr>
  <p:transition spd="slow" advClick="0">
    <p:comb/>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xmlns="" id="{E4CCFBA3-5D88-4BB6-9472-3739E6D14E43}"/>
              </a:ext>
            </a:extLst>
          </p:cNvPr>
          <p:cNvSpPr>
            <a:spLocks noGrp="1"/>
          </p:cNvSpPr>
          <p:nvPr>
            <p:ph type="pic" sz="quarter" idx="11" hasCustomPrompt="1"/>
          </p:nvPr>
        </p:nvSpPr>
        <p:spPr>
          <a:xfrm>
            <a:off x="905928" y="1227466"/>
            <a:ext cx="2471391" cy="2470581"/>
          </a:xfrm>
          <a:custGeom>
            <a:avLst/>
            <a:gdLst>
              <a:gd name="connsiteX0" fmla="*/ 1577356 w 2471391"/>
              <a:gd name="connsiteY0" fmla="*/ 44 h 2470581"/>
              <a:gd name="connsiteX1" fmla="*/ 1893436 w 2471391"/>
              <a:gd name="connsiteY1" fmla="*/ 202324 h 2470581"/>
              <a:gd name="connsiteX2" fmla="*/ 2442333 w 2471391"/>
              <a:gd name="connsiteY2" fmla="*/ 1444262 h 2470581"/>
              <a:gd name="connsiteX3" fmla="*/ 2269068 w 2471391"/>
              <a:gd name="connsiteY3" fmla="*/ 1891984 h 2470581"/>
              <a:gd name="connsiteX4" fmla="*/ 1025678 w 2471391"/>
              <a:gd name="connsiteY4" fmla="*/ 2441523 h 2470581"/>
              <a:gd name="connsiteX5" fmla="*/ 577956 w 2471391"/>
              <a:gd name="connsiteY5" fmla="*/ 2268258 h 2470581"/>
              <a:gd name="connsiteX6" fmla="*/ 29059 w 2471391"/>
              <a:gd name="connsiteY6" fmla="*/ 1026321 h 2470581"/>
              <a:gd name="connsiteX7" fmla="*/ 202324 w 2471391"/>
              <a:gd name="connsiteY7" fmla="*/ 578599 h 2470581"/>
              <a:gd name="connsiteX8" fmla="*/ 1445714 w 2471391"/>
              <a:gd name="connsiteY8" fmla="*/ 29059 h 2470581"/>
              <a:gd name="connsiteX9" fmla="*/ 1577356 w 2471391"/>
              <a:gd name="connsiteY9" fmla="*/ 44 h 2470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71391" h="2470581">
                <a:moveTo>
                  <a:pt x="1577356" y="44"/>
                </a:moveTo>
                <a:cubicBezTo>
                  <a:pt x="1709629" y="-2074"/>
                  <a:pt x="1836594" y="73714"/>
                  <a:pt x="1893436" y="202324"/>
                </a:cubicBezTo>
                <a:lnTo>
                  <a:pt x="2442333" y="1444262"/>
                </a:lnTo>
                <a:cubicBezTo>
                  <a:pt x="2518122" y="1615742"/>
                  <a:pt x="2440549" y="1816195"/>
                  <a:pt x="2269068" y="1891984"/>
                </a:cubicBezTo>
                <a:lnTo>
                  <a:pt x="1025678" y="2441523"/>
                </a:lnTo>
                <a:cubicBezTo>
                  <a:pt x="854198" y="2517312"/>
                  <a:pt x="653745" y="2439738"/>
                  <a:pt x="577956" y="2268258"/>
                </a:cubicBezTo>
                <a:lnTo>
                  <a:pt x="29059" y="1026321"/>
                </a:lnTo>
                <a:cubicBezTo>
                  <a:pt x="-46730" y="854840"/>
                  <a:pt x="30844" y="654388"/>
                  <a:pt x="202324" y="578599"/>
                </a:cubicBezTo>
                <a:lnTo>
                  <a:pt x="1445714" y="29059"/>
                </a:lnTo>
                <a:cubicBezTo>
                  <a:pt x="1488584" y="10112"/>
                  <a:pt x="1533265" y="750"/>
                  <a:pt x="1577356" y="44"/>
                </a:cubicBezTo>
                <a:close/>
              </a:path>
            </a:pathLst>
          </a:custGeom>
          <a:pattFill prst="pct30">
            <a:fgClr>
              <a:schemeClr val="accent3">
                <a:lumMod val="40000"/>
                <a:lumOff val="60000"/>
              </a:schemeClr>
            </a:fgClr>
            <a:bgClr>
              <a:schemeClr val="bg1"/>
            </a:bgClr>
          </a:pattFill>
          <a:effectLst>
            <a:outerShdw blurRad="571500" dist="317500" dir="8100000" algn="tr" rotWithShape="0">
              <a:prstClr val="black">
                <a:alpha val="20000"/>
              </a:prstClr>
            </a:outerShdw>
          </a:effectLst>
        </p:spPr>
        <p:txBody>
          <a:bodyPr wrap="square">
            <a:noAutofit/>
          </a:bodyPr>
          <a:lstStyle>
            <a:lvl1pPr marL="0" marR="0" indent="0" algn="r" defTabSz="914400" rtl="1" eaLnBrk="1" fontAlgn="auto" latinLnBrk="0" hangingPunct="1">
              <a:lnSpc>
                <a:spcPct val="90000"/>
              </a:lnSpc>
              <a:spcBef>
                <a:spcPts val="1000"/>
              </a:spcBef>
              <a:spcAft>
                <a:spcPts val="0"/>
              </a:spcAft>
              <a:buClrTx/>
              <a:buSzTx/>
              <a:buFont typeface="Arial" panose="020B0604020202020204" pitchFamily="34" charset="0"/>
              <a:buNone/>
              <a:tabLst/>
              <a:defRPr lang="en-US" sz="1100" smtClean="0">
                <a:effectLst/>
                <a:cs typeface="Tajawal" panose="00000500000000000000" pitchFamily="2" charset="-78"/>
              </a:defRPr>
            </a:lvl1pPr>
          </a:lstStyle>
          <a:p>
            <a:pPr marL="0" marR="0" lvl="0" indent="0" algn="r" defTabSz="914400" rtl="1" eaLnBrk="1" fontAlgn="auto" latinLnBrk="0" hangingPunct="1">
              <a:lnSpc>
                <a:spcPct val="90000"/>
              </a:lnSpc>
              <a:spcBef>
                <a:spcPts val="1000"/>
              </a:spcBef>
              <a:spcAft>
                <a:spcPts val="0"/>
              </a:spcAft>
              <a:buClrTx/>
              <a:buSzTx/>
              <a:buFont typeface="Arial" panose="020B0604020202020204" pitchFamily="34" charset="0"/>
              <a:buNone/>
              <a:tabLst/>
              <a:defRPr/>
            </a:pPr>
            <a:r>
              <a:rPr lang="ar-SA" sz="1100" dirty="0">
                <a:effectLst/>
                <a:latin typeface="Calibri" panose="020F0502020204030204" pitchFamily="34" charset="0"/>
                <a:ea typeface="Calibri" panose="020F0502020204030204" pitchFamily="34" charset="0"/>
                <a:cs typeface="Tajawal" panose="00000500000000000000" pitchFamily="2" charset="-78"/>
              </a:rPr>
              <a:t>إضغط على الأيقونة لإضافة صورة</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4" name="Picture Placeholder 13">
            <a:extLst>
              <a:ext uri="{FF2B5EF4-FFF2-40B4-BE49-F238E27FC236}">
                <a16:creationId xmlns:a16="http://schemas.microsoft.com/office/drawing/2014/main" xmlns="" id="{7242C7EE-1BEC-4A9A-A93B-BEA8840D03C6}"/>
              </a:ext>
            </a:extLst>
          </p:cNvPr>
          <p:cNvSpPr>
            <a:spLocks noGrp="1"/>
          </p:cNvSpPr>
          <p:nvPr>
            <p:ph type="pic" sz="quarter" idx="12" hasCustomPrompt="1"/>
          </p:nvPr>
        </p:nvSpPr>
        <p:spPr>
          <a:xfrm>
            <a:off x="3537738" y="2960014"/>
            <a:ext cx="2471391" cy="2470581"/>
          </a:xfrm>
          <a:custGeom>
            <a:avLst/>
            <a:gdLst>
              <a:gd name="connsiteX0" fmla="*/ 1577356 w 2471391"/>
              <a:gd name="connsiteY0" fmla="*/ 44 h 2470581"/>
              <a:gd name="connsiteX1" fmla="*/ 1893436 w 2471391"/>
              <a:gd name="connsiteY1" fmla="*/ 202324 h 2470581"/>
              <a:gd name="connsiteX2" fmla="*/ 2442333 w 2471391"/>
              <a:gd name="connsiteY2" fmla="*/ 1444262 h 2470581"/>
              <a:gd name="connsiteX3" fmla="*/ 2269068 w 2471391"/>
              <a:gd name="connsiteY3" fmla="*/ 1891984 h 2470581"/>
              <a:gd name="connsiteX4" fmla="*/ 1025678 w 2471391"/>
              <a:gd name="connsiteY4" fmla="*/ 2441523 h 2470581"/>
              <a:gd name="connsiteX5" fmla="*/ 577956 w 2471391"/>
              <a:gd name="connsiteY5" fmla="*/ 2268258 h 2470581"/>
              <a:gd name="connsiteX6" fmla="*/ 29059 w 2471391"/>
              <a:gd name="connsiteY6" fmla="*/ 1026321 h 2470581"/>
              <a:gd name="connsiteX7" fmla="*/ 202324 w 2471391"/>
              <a:gd name="connsiteY7" fmla="*/ 578599 h 2470581"/>
              <a:gd name="connsiteX8" fmla="*/ 1445714 w 2471391"/>
              <a:gd name="connsiteY8" fmla="*/ 29059 h 2470581"/>
              <a:gd name="connsiteX9" fmla="*/ 1577356 w 2471391"/>
              <a:gd name="connsiteY9" fmla="*/ 44 h 2470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71391" h="2470581">
                <a:moveTo>
                  <a:pt x="1577356" y="44"/>
                </a:moveTo>
                <a:cubicBezTo>
                  <a:pt x="1709629" y="-2074"/>
                  <a:pt x="1836594" y="73714"/>
                  <a:pt x="1893436" y="202324"/>
                </a:cubicBezTo>
                <a:lnTo>
                  <a:pt x="2442333" y="1444262"/>
                </a:lnTo>
                <a:cubicBezTo>
                  <a:pt x="2518122" y="1615742"/>
                  <a:pt x="2440549" y="1816195"/>
                  <a:pt x="2269068" y="1891984"/>
                </a:cubicBezTo>
                <a:lnTo>
                  <a:pt x="1025678" y="2441523"/>
                </a:lnTo>
                <a:cubicBezTo>
                  <a:pt x="854198" y="2517312"/>
                  <a:pt x="653745" y="2439738"/>
                  <a:pt x="577956" y="2268258"/>
                </a:cubicBezTo>
                <a:lnTo>
                  <a:pt x="29059" y="1026321"/>
                </a:lnTo>
                <a:cubicBezTo>
                  <a:pt x="-46730" y="854840"/>
                  <a:pt x="30844" y="654388"/>
                  <a:pt x="202324" y="578599"/>
                </a:cubicBezTo>
                <a:lnTo>
                  <a:pt x="1445714" y="29059"/>
                </a:lnTo>
                <a:cubicBezTo>
                  <a:pt x="1488584" y="10112"/>
                  <a:pt x="1533265" y="750"/>
                  <a:pt x="1577356" y="44"/>
                </a:cubicBezTo>
                <a:close/>
              </a:path>
            </a:pathLst>
          </a:custGeom>
          <a:pattFill prst="pct30">
            <a:fgClr>
              <a:schemeClr val="accent3">
                <a:lumMod val="40000"/>
                <a:lumOff val="60000"/>
              </a:schemeClr>
            </a:fgClr>
            <a:bgClr>
              <a:schemeClr val="bg1"/>
            </a:bgClr>
          </a:pattFill>
          <a:effectLst>
            <a:outerShdw blurRad="571500" dist="317500" dir="8100000" algn="tr" rotWithShape="0">
              <a:prstClr val="black">
                <a:alpha val="20000"/>
              </a:prstClr>
            </a:outerShdw>
          </a:effectLst>
        </p:spPr>
        <p:txBody>
          <a:bodyPr wrap="square">
            <a:noAutofit/>
          </a:bodyPr>
          <a:lstStyle>
            <a:lvl1pPr marL="0" marR="0" indent="0" algn="r" defTabSz="914400" rtl="1" eaLnBrk="1" fontAlgn="auto" latinLnBrk="0" hangingPunct="1">
              <a:lnSpc>
                <a:spcPct val="90000"/>
              </a:lnSpc>
              <a:spcBef>
                <a:spcPts val="1000"/>
              </a:spcBef>
              <a:spcAft>
                <a:spcPts val="0"/>
              </a:spcAft>
              <a:buClrTx/>
              <a:buSzTx/>
              <a:buFont typeface="Arial" panose="020B0604020202020204" pitchFamily="34" charset="0"/>
              <a:buNone/>
              <a:tabLst/>
              <a:defRPr lang="en-US" sz="1100" smtClean="0">
                <a:effectLst/>
                <a:cs typeface="Tajawal" panose="00000500000000000000" pitchFamily="2" charset="-78"/>
              </a:defRPr>
            </a:lvl1pPr>
          </a:lstStyle>
          <a:p>
            <a:pPr marL="0" marR="0" lvl="0" indent="0" algn="r" defTabSz="914400" rtl="1" eaLnBrk="1" fontAlgn="auto" latinLnBrk="0" hangingPunct="1">
              <a:lnSpc>
                <a:spcPct val="90000"/>
              </a:lnSpc>
              <a:spcBef>
                <a:spcPts val="1000"/>
              </a:spcBef>
              <a:spcAft>
                <a:spcPts val="0"/>
              </a:spcAft>
              <a:buClrTx/>
              <a:buSzTx/>
              <a:buFont typeface="Arial" panose="020B0604020202020204" pitchFamily="34" charset="0"/>
              <a:buNone/>
              <a:tabLst/>
              <a:defRPr/>
            </a:pPr>
            <a:r>
              <a:rPr lang="ar-SA" sz="1100" dirty="0">
                <a:effectLst/>
                <a:latin typeface="Calibri" panose="020F0502020204030204" pitchFamily="34" charset="0"/>
                <a:ea typeface="Calibri" panose="020F0502020204030204" pitchFamily="34" charset="0"/>
                <a:cs typeface="Tajawal" panose="00000500000000000000" pitchFamily="2" charset="-78"/>
              </a:rPr>
              <a:t>إضغط على الأيقونة لإضافة صورة</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5" name="Picture Placeholder 14">
            <a:extLst>
              <a:ext uri="{FF2B5EF4-FFF2-40B4-BE49-F238E27FC236}">
                <a16:creationId xmlns:a16="http://schemas.microsoft.com/office/drawing/2014/main" xmlns="" id="{517502C2-646A-47B1-99DD-186E6BA2C294}"/>
              </a:ext>
            </a:extLst>
          </p:cNvPr>
          <p:cNvSpPr>
            <a:spLocks noGrp="1"/>
          </p:cNvSpPr>
          <p:nvPr>
            <p:ph type="pic" sz="quarter" idx="13" hasCustomPrompt="1"/>
          </p:nvPr>
        </p:nvSpPr>
        <p:spPr>
          <a:xfrm>
            <a:off x="6521567" y="2960014"/>
            <a:ext cx="2471391" cy="2470581"/>
          </a:xfrm>
          <a:custGeom>
            <a:avLst/>
            <a:gdLst>
              <a:gd name="connsiteX0" fmla="*/ 1577356 w 2471391"/>
              <a:gd name="connsiteY0" fmla="*/ 44 h 2470581"/>
              <a:gd name="connsiteX1" fmla="*/ 1893436 w 2471391"/>
              <a:gd name="connsiteY1" fmla="*/ 202324 h 2470581"/>
              <a:gd name="connsiteX2" fmla="*/ 2442333 w 2471391"/>
              <a:gd name="connsiteY2" fmla="*/ 1444262 h 2470581"/>
              <a:gd name="connsiteX3" fmla="*/ 2269068 w 2471391"/>
              <a:gd name="connsiteY3" fmla="*/ 1891984 h 2470581"/>
              <a:gd name="connsiteX4" fmla="*/ 1025678 w 2471391"/>
              <a:gd name="connsiteY4" fmla="*/ 2441523 h 2470581"/>
              <a:gd name="connsiteX5" fmla="*/ 577956 w 2471391"/>
              <a:gd name="connsiteY5" fmla="*/ 2268258 h 2470581"/>
              <a:gd name="connsiteX6" fmla="*/ 29059 w 2471391"/>
              <a:gd name="connsiteY6" fmla="*/ 1026321 h 2470581"/>
              <a:gd name="connsiteX7" fmla="*/ 202324 w 2471391"/>
              <a:gd name="connsiteY7" fmla="*/ 578599 h 2470581"/>
              <a:gd name="connsiteX8" fmla="*/ 1445714 w 2471391"/>
              <a:gd name="connsiteY8" fmla="*/ 29059 h 2470581"/>
              <a:gd name="connsiteX9" fmla="*/ 1577356 w 2471391"/>
              <a:gd name="connsiteY9" fmla="*/ 44 h 2470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71391" h="2470581">
                <a:moveTo>
                  <a:pt x="1577356" y="44"/>
                </a:moveTo>
                <a:cubicBezTo>
                  <a:pt x="1709629" y="-2074"/>
                  <a:pt x="1836594" y="73714"/>
                  <a:pt x="1893436" y="202324"/>
                </a:cubicBezTo>
                <a:lnTo>
                  <a:pt x="2442333" y="1444262"/>
                </a:lnTo>
                <a:cubicBezTo>
                  <a:pt x="2518122" y="1615742"/>
                  <a:pt x="2440549" y="1816195"/>
                  <a:pt x="2269068" y="1891984"/>
                </a:cubicBezTo>
                <a:lnTo>
                  <a:pt x="1025678" y="2441523"/>
                </a:lnTo>
                <a:cubicBezTo>
                  <a:pt x="854198" y="2517312"/>
                  <a:pt x="653745" y="2439738"/>
                  <a:pt x="577956" y="2268258"/>
                </a:cubicBezTo>
                <a:lnTo>
                  <a:pt x="29059" y="1026321"/>
                </a:lnTo>
                <a:cubicBezTo>
                  <a:pt x="-46730" y="854840"/>
                  <a:pt x="30844" y="654388"/>
                  <a:pt x="202324" y="578599"/>
                </a:cubicBezTo>
                <a:lnTo>
                  <a:pt x="1445714" y="29059"/>
                </a:lnTo>
                <a:cubicBezTo>
                  <a:pt x="1488584" y="10112"/>
                  <a:pt x="1533265" y="750"/>
                  <a:pt x="1577356" y="44"/>
                </a:cubicBezTo>
                <a:close/>
              </a:path>
            </a:pathLst>
          </a:custGeom>
          <a:pattFill prst="pct30">
            <a:fgClr>
              <a:schemeClr val="accent3">
                <a:lumMod val="40000"/>
                <a:lumOff val="60000"/>
              </a:schemeClr>
            </a:fgClr>
            <a:bgClr>
              <a:schemeClr val="bg1"/>
            </a:bgClr>
          </a:pattFill>
          <a:effectLst>
            <a:outerShdw blurRad="571500" dist="317500" dir="8100000" algn="tr" rotWithShape="0">
              <a:prstClr val="black">
                <a:alpha val="20000"/>
              </a:prstClr>
            </a:outerShdw>
          </a:effectLst>
        </p:spPr>
        <p:txBody>
          <a:bodyPr wrap="square">
            <a:noAutofit/>
          </a:bodyPr>
          <a:lstStyle>
            <a:lvl1pPr marL="0" marR="0" indent="0" algn="r" defTabSz="914400" rtl="1" eaLnBrk="1" fontAlgn="auto" latinLnBrk="0" hangingPunct="1">
              <a:lnSpc>
                <a:spcPct val="90000"/>
              </a:lnSpc>
              <a:spcBef>
                <a:spcPts val="1000"/>
              </a:spcBef>
              <a:spcAft>
                <a:spcPts val="0"/>
              </a:spcAft>
              <a:buClrTx/>
              <a:buSzTx/>
              <a:buFont typeface="Arial" panose="020B0604020202020204" pitchFamily="34" charset="0"/>
              <a:buNone/>
              <a:tabLst/>
              <a:defRPr lang="en-US" sz="1100" smtClean="0">
                <a:effectLst/>
                <a:cs typeface="Tajawal" panose="00000500000000000000" pitchFamily="2" charset="-78"/>
              </a:defRPr>
            </a:lvl1pPr>
          </a:lstStyle>
          <a:p>
            <a:pPr marL="0" marR="0" lvl="0" indent="0" algn="r" defTabSz="914400" rtl="1" eaLnBrk="1" fontAlgn="auto" latinLnBrk="0" hangingPunct="1">
              <a:lnSpc>
                <a:spcPct val="90000"/>
              </a:lnSpc>
              <a:spcBef>
                <a:spcPts val="1000"/>
              </a:spcBef>
              <a:spcAft>
                <a:spcPts val="0"/>
              </a:spcAft>
              <a:buClrTx/>
              <a:buSzTx/>
              <a:buFont typeface="Arial" panose="020B0604020202020204" pitchFamily="34" charset="0"/>
              <a:buNone/>
              <a:tabLst/>
              <a:defRPr/>
            </a:pPr>
            <a:r>
              <a:rPr lang="ar-SA" sz="1100" dirty="0">
                <a:effectLst/>
                <a:latin typeface="Calibri" panose="020F0502020204030204" pitchFamily="34" charset="0"/>
                <a:ea typeface="Calibri" panose="020F0502020204030204" pitchFamily="34" charset="0"/>
                <a:cs typeface="Tajawal" panose="00000500000000000000" pitchFamily="2" charset="-78"/>
              </a:rPr>
              <a:t>إضغط على الأيقونة لإضافة صورة</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6" name="Picture Placeholder 15">
            <a:extLst>
              <a:ext uri="{FF2B5EF4-FFF2-40B4-BE49-F238E27FC236}">
                <a16:creationId xmlns:a16="http://schemas.microsoft.com/office/drawing/2014/main" xmlns="" id="{CE281122-B20A-4301-A557-B2CD2C2D62E7}"/>
              </a:ext>
            </a:extLst>
          </p:cNvPr>
          <p:cNvSpPr>
            <a:spLocks noGrp="1"/>
          </p:cNvSpPr>
          <p:nvPr>
            <p:ph type="pic" sz="quarter" idx="14" hasCustomPrompt="1"/>
          </p:nvPr>
        </p:nvSpPr>
        <p:spPr>
          <a:xfrm>
            <a:off x="8814683" y="1227466"/>
            <a:ext cx="2471391" cy="2470581"/>
          </a:xfrm>
          <a:custGeom>
            <a:avLst/>
            <a:gdLst>
              <a:gd name="connsiteX0" fmla="*/ 1577356 w 2471391"/>
              <a:gd name="connsiteY0" fmla="*/ 44 h 2470581"/>
              <a:gd name="connsiteX1" fmla="*/ 1893436 w 2471391"/>
              <a:gd name="connsiteY1" fmla="*/ 202324 h 2470581"/>
              <a:gd name="connsiteX2" fmla="*/ 2442333 w 2471391"/>
              <a:gd name="connsiteY2" fmla="*/ 1444262 h 2470581"/>
              <a:gd name="connsiteX3" fmla="*/ 2269068 w 2471391"/>
              <a:gd name="connsiteY3" fmla="*/ 1891984 h 2470581"/>
              <a:gd name="connsiteX4" fmla="*/ 1025678 w 2471391"/>
              <a:gd name="connsiteY4" fmla="*/ 2441523 h 2470581"/>
              <a:gd name="connsiteX5" fmla="*/ 577956 w 2471391"/>
              <a:gd name="connsiteY5" fmla="*/ 2268258 h 2470581"/>
              <a:gd name="connsiteX6" fmla="*/ 29059 w 2471391"/>
              <a:gd name="connsiteY6" fmla="*/ 1026321 h 2470581"/>
              <a:gd name="connsiteX7" fmla="*/ 202324 w 2471391"/>
              <a:gd name="connsiteY7" fmla="*/ 578599 h 2470581"/>
              <a:gd name="connsiteX8" fmla="*/ 1445714 w 2471391"/>
              <a:gd name="connsiteY8" fmla="*/ 29059 h 2470581"/>
              <a:gd name="connsiteX9" fmla="*/ 1577356 w 2471391"/>
              <a:gd name="connsiteY9" fmla="*/ 44 h 2470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71391" h="2470581">
                <a:moveTo>
                  <a:pt x="1577356" y="44"/>
                </a:moveTo>
                <a:cubicBezTo>
                  <a:pt x="1709629" y="-2074"/>
                  <a:pt x="1836594" y="73714"/>
                  <a:pt x="1893436" y="202324"/>
                </a:cubicBezTo>
                <a:lnTo>
                  <a:pt x="2442333" y="1444262"/>
                </a:lnTo>
                <a:cubicBezTo>
                  <a:pt x="2518122" y="1615742"/>
                  <a:pt x="2440549" y="1816195"/>
                  <a:pt x="2269068" y="1891984"/>
                </a:cubicBezTo>
                <a:lnTo>
                  <a:pt x="1025678" y="2441523"/>
                </a:lnTo>
                <a:cubicBezTo>
                  <a:pt x="854198" y="2517312"/>
                  <a:pt x="653745" y="2439738"/>
                  <a:pt x="577956" y="2268258"/>
                </a:cubicBezTo>
                <a:lnTo>
                  <a:pt x="29059" y="1026321"/>
                </a:lnTo>
                <a:cubicBezTo>
                  <a:pt x="-46730" y="854840"/>
                  <a:pt x="30844" y="654388"/>
                  <a:pt x="202324" y="578599"/>
                </a:cubicBezTo>
                <a:lnTo>
                  <a:pt x="1445714" y="29059"/>
                </a:lnTo>
                <a:cubicBezTo>
                  <a:pt x="1488584" y="10112"/>
                  <a:pt x="1533265" y="750"/>
                  <a:pt x="1577356" y="44"/>
                </a:cubicBezTo>
                <a:close/>
              </a:path>
            </a:pathLst>
          </a:custGeom>
          <a:pattFill prst="pct30">
            <a:fgClr>
              <a:schemeClr val="accent3">
                <a:lumMod val="40000"/>
                <a:lumOff val="60000"/>
              </a:schemeClr>
            </a:fgClr>
            <a:bgClr>
              <a:schemeClr val="bg1"/>
            </a:bgClr>
          </a:pattFill>
          <a:effectLst>
            <a:outerShdw blurRad="571500" dist="317500" dir="8100000" algn="tr" rotWithShape="0">
              <a:prstClr val="black">
                <a:alpha val="20000"/>
              </a:prstClr>
            </a:outerShdw>
          </a:effectLst>
        </p:spPr>
        <p:txBody>
          <a:bodyPr wrap="square">
            <a:noAutofit/>
          </a:bodyPr>
          <a:lstStyle>
            <a:lvl1pPr marL="0" marR="0" indent="0" algn="r" defTabSz="914400" rtl="1" eaLnBrk="1" fontAlgn="auto" latinLnBrk="0" hangingPunct="1">
              <a:lnSpc>
                <a:spcPct val="90000"/>
              </a:lnSpc>
              <a:spcBef>
                <a:spcPts val="1000"/>
              </a:spcBef>
              <a:spcAft>
                <a:spcPts val="0"/>
              </a:spcAft>
              <a:buClrTx/>
              <a:buSzTx/>
              <a:buFont typeface="Arial" panose="020B0604020202020204" pitchFamily="34" charset="0"/>
              <a:buNone/>
              <a:tabLst/>
              <a:defRPr lang="en-US" sz="1100" smtClean="0">
                <a:effectLst/>
                <a:cs typeface="Tajawal" panose="00000500000000000000" pitchFamily="2" charset="-78"/>
              </a:defRPr>
            </a:lvl1pPr>
          </a:lstStyle>
          <a:p>
            <a:pPr marL="0" marR="0" lvl="0" indent="0" algn="r" defTabSz="914400" rtl="1" eaLnBrk="1" fontAlgn="auto" latinLnBrk="0" hangingPunct="1">
              <a:lnSpc>
                <a:spcPct val="90000"/>
              </a:lnSpc>
              <a:spcBef>
                <a:spcPts val="1000"/>
              </a:spcBef>
              <a:spcAft>
                <a:spcPts val="0"/>
              </a:spcAft>
              <a:buClrTx/>
              <a:buSzTx/>
              <a:buFont typeface="Arial" panose="020B0604020202020204" pitchFamily="34" charset="0"/>
              <a:buNone/>
              <a:tabLst/>
              <a:defRPr/>
            </a:pPr>
            <a:r>
              <a:rPr lang="ar-SA" sz="1100" dirty="0">
                <a:effectLst/>
                <a:latin typeface="Calibri" panose="020F0502020204030204" pitchFamily="34" charset="0"/>
                <a:ea typeface="Calibri" panose="020F0502020204030204" pitchFamily="34" charset="0"/>
                <a:cs typeface="Tajawal" panose="00000500000000000000" pitchFamily="2" charset="-78"/>
              </a:rPr>
              <a:t>إضغط على الأيقونة لإضافة صورة</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33058520"/>
      </p:ext>
    </p:extLst>
  </p:cSld>
  <p:clrMapOvr>
    <a:masterClrMapping/>
  </p:clrMapOvr>
  <p:transition spd="slow" advClick="0">
    <p:comb/>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xmlns="" id="{29F71ABD-A835-46B7-872A-AB5E334A59E2}"/>
              </a:ext>
            </a:extLst>
          </p:cNvPr>
          <p:cNvSpPr>
            <a:spLocks noGrp="1"/>
          </p:cNvSpPr>
          <p:nvPr>
            <p:ph type="pic" sz="quarter" idx="14" hasCustomPrompt="1"/>
          </p:nvPr>
        </p:nvSpPr>
        <p:spPr>
          <a:xfrm>
            <a:off x="1665180" y="1730923"/>
            <a:ext cx="2459031" cy="2458184"/>
          </a:xfrm>
          <a:custGeom>
            <a:avLst/>
            <a:gdLst>
              <a:gd name="connsiteX0" fmla="*/ 866333 w 2459031"/>
              <a:gd name="connsiteY0" fmla="*/ 1 h 2458184"/>
              <a:gd name="connsiteX1" fmla="*/ 998462 w 2459031"/>
              <a:gd name="connsiteY1" fmla="*/ 26713 h 2458184"/>
              <a:gd name="connsiteX2" fmla="*/ 2251261 w 2459031"/>
              <a:gd name="connsiteY2" fmla="*/ 554452 h 2458184"/>
              <a:gd name="connsiteX3" fmla="*/ 2362677 w 2459031"/>
              <a:gd name="connsiteY3" fmla="*/ 630333 h 2458184"/>
              <a:gd name="connsiteX4" fmla="*/ 2432319 w 2459031"/>
              <a:gd name="connsiteY4" fmla="*/ 999079 h 2458184"/>
              <a:gd name="connsiteX5" fmla="*/ 1905196 w 2459031"/>
              <a:gd name="connsiteY5" fmla="*/ 2250414 h 2458184"/>
              <a:gd name="connsiteX6" fmla="*/ 1460569 w 2459031"/>
              <a:gd name="connsiteY6" fmla="*/ 2431472 h 2458184"/>
              <a:gd name="connsiteX7" fmla="*/ 207770 w 2459031"/>
              <a:gd name="connsiteY7" fmla="*/ 1903733 h 2458184"/>
              <a:gd name="connsiteX8" fmla="*/ 26712 w 2459031"/>
              <a:gd name="connsiteY8" fmla="*/ 1459106 h 2458184"/>
              <a:gd name="connsiteX9" fmla="*/ 553835 w 2459031"/>
              <a:gd name="connsiteY9" fmla="*/ 207771 h 2458184"/>
              <a:gd name="connsiteX10" fmla="*/ 866333 w 2459031"/>
              <a:gd name="connsiteY10" fmla="*/ 1 h 2458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9031" h="2458184">
                <a:moveTo>
                  <a:pt x="866333" y="1"/>
                </a:moveTo>
                <a:cubicBezTo>
                  <a:pt x="910430" y="-63"/>
                  <a:pt x="955268" y="8517"/>
                  <a:pt x="998462" y="26713"/>
                </a:cubicBezTo>
                <a:lnTo>
                  <a:pt x="2251261" y="554452"/>
                </a:lnTo>
                <a:cubicBezTo>
                  <a:pt x="2294455" y="572647"/>
                  <a:pt x="2331917" y="598736"/>
                  <a:pt x="2362677" y="630333"/>
                </a:cubicBezTo>
                <a:cubicBezTo>
                  <a:pt x="2454955" y="725124"/>
                  <a:pt x="2486906" y="869496"/>
                  <a:pt x="2432319" y="999079"/>
                </a:cubicBezTo>
                <a:lnTo>
                  <a:pt x="1905196" y="2250414"/>
                </a:lnTo>
                <a:cubicBezTo>
                  <a:pt x="1832414" y="2423192"/>
                  <a:pt x="1633347" y="2504255"/>
                  <a:pt x="1460569" y="2431472"/>
                </a:cubicBezTo>
                <a:lnTo>
                  <a:pt x="207770" y="1903733"/>
                </a:lnTo>
                <a:cubicBezTo>
                  <a:pt x="34993" y="1830951"/>
                  <a:pt x="-46070" y="1631883"/>
                  <a:pt x="26712" y="1459106"/>
                </a:cubicBezTo>
                <a:lnTo>
                  <a:pt x="553835" y="207771"/>
                </a:lnTo>
                <a:cubicBezTo>
                  <a:pt x="608422" y="78188"/>
                  <a:pt x="734044" y="194"/>
                  <a:pt x="866333" y="1"/>
                </a:cubicBezTo>
                <a:close/>
              </a:path>
            </a:pathLst>
          </a:custGeom>
          <a:pattFill prst="pct30">
            <a:fgClr>
              <a:schemeClr val="accent3">
                <a:lumMod val="40000"/>
                <a:lumOff val="60000"/>
              </a:schemeClr>
            </a:fgClr>
            <a:bgClr>
              <a:schemeClr val="bg1"/>
            </a:bgClr>
          </a:pattFill>
          <a:effectLst>
            <a:outerShdw blurRad="571500" dist="317500" dir="8100000" algn="tr" rotWithShape="0">
              <a:prstClr val="black">
                <a:alpha val="20000"/>
              </a:prstClr>
            </a:outerShdw>
          </a:effectLst>
        </p:spPr>
        <p:txBody>
          <a:bodyPr wrap="square">
            <a:noAutofit/>
          </a:bodyPr>
          <a:lstStyle>
            <a:lvl1pPr marL="0" marR="0" indent="0" algn="r" defTabSz="914400" rtl="1" eaLnBrk="1" fontAlgn="auto" latinLnBrk="0" hangingPunct="1">
              <a:lnSpc>
                <a:spcPct val="90000"/>
              </a:lnSpc>
              <a:spcBef>
                <a:spcPts val="1000"/>
              </a:spcBef>
              <a:spcAft>
                <a:spcPts val="0"/>
              </a:spcAft>
              <a:buClrTx/>
              <a:buSzTx/>
              <a:buFont typeface="Arial" panose="020B0604020202020204" pitchFamily="34" charset="0"/>
              <a:buNone/>
              <a:tabLst/>
              <a:defRPr lang="en-US" sz="1100" smtClean="0">
                <a:effectLst/>
                <a:cs typeface="Tajawal" panose="00000500000000000000" pitchFamily="2" charset="-78"/>
              </a:defRPr>
            </a:lvl1pPr>
          </a:lstStyle>
          <a:p>
            <a:pPr marL="0" marR="0" lvl="0" indent="0" algn="r" defTabSz="914400" rtl="1" eaLnBrk="1" fontAlgn="auto" latinLnBrk="0" hangingPunct="1">
              <a:lnSpc>
                <a:spcPct val="90000"/>
              </a:lnSpc>
              <a:spcBef>
                <a:spcPts val="1000"/>
              </a:spcBef>
              <a:spcAft>
                <a:spcPts val="0"/>
              </a:spcAft>
              <a:buClrTx/>
              <a:buSzTx/>
              <a:buFont typeface="Arial" panose="020B0604020202020204" pitchFamily="34" charset="0"/>
              <a:buNone/>
              <a:tabLst/>
              <a:defRPr/>
            </a:pPr>
            <a:r>
              <a:rPr lang="ar-SA" sz="1100" dirty="0">
                <a:effectLst/>
                <a:latin typeface="Calibri" panose="020F0502020204030204" pitchFamily="34" charset="0"/>
                <a:ea typeface="Calibri" panose="020F0502020204030204" pitchFamily="34" charset="0"/>
                <a:cs typeface="Tajawal" panose="00000500000000000000" pitchFamily="2" charset="-78"/>
              </a:rPr>
              <a:t>إضغط على الأيقونة لإضافة صورة</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3" name="Picture Placeholder 12">
            <a:extLst>
              <a:ext uri="{FF2B5EF4-FFF2-40B4-BE49-F238E27FC236}">
                <a16:creationId xmlns:a16="http://schemas.microsoft.com/office/drawing/2014/main" xmlns="" id="{BF8BE1DF-2075-44AE-92A6-9D27FFB5DD2A}"/>
              </a:ext>
            </a:extLst>
          </p:cNvPr>
          <p:cNvSpPr>
            <a:spLocks noGrp="1"/>
          </p:cNvSpPr>
          <p:nvPr>
            <p:ph type="pic" sz="quarter" idx="15" hasCustomPrompt="1"/>
          </p:nvPr>
        </p:nvSpPr>
        <p:spPr>
          <a:xfrm>
            <a:off x="4872665" y="2960013"/>
            <a:ext cx="2459031" cy="2458184"/>
          </a:xfrm>
          <a:custGeom>
            <a:avLst/>
            <a:gdLst>
              <a:gd name="connsiteX0" fmla="*/ 866333 w 2459031"/>
              <a:gd name="connsiteY0" fmla="*/ 1 h 2458184"/>
              <a:gd name="connsiteX1" fmla="*/ 998462 w 2459031"/>
              <a:gd name="connsiteY1" fmla="*/ 26713 h 2458184"/>
              <a:gd name="connsiteX2" fmla="*/ 2251261 w 2459031"/>
              <a:gd name="connsiteY2" fmla="*/ 554452 h 2458184"/>
              <a:gd name="connsiteX3" fmla="*/ 2362677 w 2459031"/>
              <a:gd name="connsiteY3" fmla="*/ 630333 h 2458184"/>
              <a:gd name="connsiteX4" fmla="*/ 2432319 w 2459031"/>
              <a:gd name="connsiteY4" fmla="*/ 999079 h 2458184"/>
              <a:gd name="connsiteX5" fmla="*/ 1905196 w 2459031"/>
              <a:gd name="connsiteY5" fmla="*/ 2250414 h 2458184"/>
              <a:gd name="connsiteX6" fmla="*/ 1460569 w 2459031"/>
              <a:gd name="connsiteY6" fmla="*/ 2431472 h 2458184"/>
              <a:gd name="connsiteX7" fmla="*/ 207770 w 2459031"/>
              <a:gd name="connsiteY7" fmla="*/ 1903733 h 2458184"/>
              <a:gd name="connsiteX8" fmla="*/ 26712 w 2459031"/>
              <a:gd name="connsiteY8" fmla="*/ 1459106 h 2458184"/>
              <a:gd name="connsiteX9" fmla="*/ 553835 w 2459031"/>
              <a:gd name="connsiteY9" fmla="*/ 207771 h 2458184"/>
              <a:gd name="connsiteX10" fmla="*/ 866333 w 2459031"/>
              <a:gd name="connsiteY10" fmla="*/ 1 h 2458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9031" h="2458184">
                <a:moveTo>
                  <a:pt x="866333" y="1"/>
                </a:moveTo>
                <a:cubicBezTo>
                  <a:pt x="910430" y="-63"/>
                  <a:pt x="955268" y="8517"/>
                  <a:pt x="998462" y="26713"/>
                </a:cubicBezTo>
                <a:lnTo>
                  <a:pt x="2251261" y="554452"/>
                </a:lnTo>
                <a:cubicBezTo>
                  <a:pt x="2294455" y="572647"/>
                  <a:pt x="2331917" y="598736"/>
                  <a:pt x="2362677" y="630333"/>
                </a:cubicBezTo>
                <a:cubicBezTo>
                  <a:pt x="2454955" y="725124"/>
                  <a:pt x="2486906" y="869496"/>
                  <a:pt x="2432319" y="999079"/>
                </a:cubicBezTo>
                <a:lnTo>
                  <a:pt x="1905196" y="2250414"/>
                </a:lnTo>
                <a:cubicBezTo>
                  <a:pt x="1832414" y="2423192"/>
                  <a:pt x="1633347" y="2504255"/>
                  <a:pt x="1460569" y="2431472"/>
                </a:cubicBezTo>
                <a:lnTo>
                  <a:pt x="207770" y="1903733"/>
                </a:lnTo>
                <a:cubicBezTo>
                  <a:pt x="34993" y="1830951"/>
                  <a:pt x="-46070" y="1631883"/>
                  <a:pt x="26712" y="1459106"/>
                </a:cubicBezTo>
                <a:lnTo>
                  <a:pt x="553835" y="207771"/>
                </a:lnTo>
                <a:cubicBezTo>
                  <a:pt x="608422" y="78188"/>
                  <a:pt x="734044" y="194"/>
                  <a:pt x="866333" y="1"/>
                </a:cubicBezTo>
                <a:close/>
              </a:path>
            </a:pathLst>
          </a:custGeom>
          <a:pattFill prst="pct30">
            <a:fgClr>
              <a:schemeClr val="accent3">
                <a:lumMod val="40000"/>
                <a:lumOff val="60000"/>
              </a:schemeClr>
            </a:fgClr>
            <a:bgClr>
              <a:schemeClr val="bg1"/>
            </a:bgClr>
          </a:pattFill>
          <a:effectLst>
            <a:outerShdw blurRad="571500" dist="317500" dir="8100000" algn="tr" rotWithShape="0">
              <a:prstClr val="black">
                <a:alpha val="20000"/>
              </a:prstClr>
            </a:outerShdw>
          </a:effectLst>
        </p:spPr>
        <p:txBody>
          <a:bodyPr wrap="square">
            <a:noAutofit/>
          </a:bodyPr>
          <a:lstStyle>
            <a:lvl1pPr marL="0" marR="0" indent="0" algn="r" defTabSz="914400" rtl="1" eaLnBrk="1" fontAlgn="auto" latinLnBrk="0" hangingPunct="1">
              <a:lnSpc>
                <a:spcPct val="90000"/>
              </a:lnSpc>
              <a:spcBef>
                <a:spcPts val="1000"/>
              </a:spcBef>
              <a:spcAft>
                <a:spcPts val="0"/>
              </a:spcAft>
              <a:buClrTx/>
              <a:buSzTx/>
              <a:buFont typeface="Arial" panose="020B0604020202020204" pitchFamily="34" charset="0"/>
              <a:buNone/>
              <a:tabLst/>
              <a:defRPr lang="en-US" sz="1100" smtClean="0">
                <a:effectLst/>
                <a:cs typeface="Tajawal" panose="00000500000000000000" pitchFamily="2" charset="-78"/>
              </a:defRPr>
            </a:lvl1pPr>
          </a:lstStyle>
          <a:p>
            <a:pPr marL="0" marR="0" lvl="0" indent="0" algn="r" defTabSz="914400" rtl="1" eaLnBrk="1" fontAlgn="auto" latinLnBrk="0" hangingPunct="1">
              <a:lnSpc>
                <a:spcPct val="90000"/>
              </a:lnSpc>
              <a:spcBef>
                <a:spcPts val="1000"/>
              </a:spcBef>
              <a:spcAft>
                <a:spcPts val="0"/>
              </a:spcAft>
              <a:buClrTx/>
              <a:buSzTx/>
              <a:buFont typeface="Arial" panose="020B0604020202020204" pitchFamily="34" charset="0"/>
              <a:buNone/>
              <a:tabLst/>
              <a:defRPr/>
            </a:pPr>
            <a:r>
              <a:rPr lang="ar-SA" sz="1100" dirty="0">
                <a:effectLst/>
                <a:latin typeface="Calibri" panose="020F0502020204030204" pitchFamily="34" charset="0"/>
                <a:ea typeface="Calibri" panose="020F0502020204030204" pitchFamily="34" charset="0"/>
                <a:cs typeface="Tajawal" panose="00000500000000000000" pitchFamily="2" charset="-78"/>
              </a:rPr>
              <a:t>إضغط على الأيقونة لإضافة صورة</a:t>
            </a:r>
          </a:p>
          <a:p>
            <a:pPr lvl="0"/>
            <a:endParaRPr lang="en-US" dirty="0"/>
          </a:p>
        </p:txBody>
      </p:sp>
      <p:sp>
        <p:nvSpPr>
          <p:cNvPr id="14" name="Picture Placeholder 13">
            <a:extLst>
              <a:ext uri="{FF2B5EF4-FFF2-40B4-BE49-F238E27FC236}">
                <a16:creationId xmlns:a16="http://schemas.microsoft.com/office/drawing/2014/main" xmlns="" id="{587D971B-E3FC-412B-A798-8E856E3D4F4B}"/>
              </a:ext>
            </a:extLst>
          </p:cNvPr>
          <p:cNvSpPr>
            <a:spLocks noGrp="1"/>
          </p:cNvSpPr>
          <p:nvPr>
            <p:ph type="pic" sz="quarter" idx="16" hasCustomPrompt="1"/>
          </p:nvPr>
        </p:nvSpPr>
        <p:spPr>
          <a:xfrm>
            <a:off x="8067789" y="1730923"/>
            <a:ext cx="2459031" cy="2458184"/>
          </a:xfrm>
          <a:custGeom>
            <a:avLst/>
            <a:gdLst>
              <a:gd name="connsiteX0" fmla="*/ 866333 w 2459031"/>
              <a:gd name="connsiteY0" fmla="*/ 1 h 2458184"/>
              <a:gd name="connsiteX1" fmla="*/ 998462 w 2459031"/>
              <a:gd name="connsiteY1" fmla="*/ 26713 h 2458184"/>
              <a:gd name="connsiteX2" fmla="*/ 2251261 w 2459031"/>
              <a:gd name="connsiteY2" fmla="*/ 554452 h 2458184"/>
              <a:gd name="connsiteX3" fmla="*/ 2362677 w 2459031"/>
              <a:gd name="connsiteY3" fmla="*/ 630333 h 2458184"/>
              <a:gd name="connsiteX4" fmla="*/ 2432319 w 2459031"/>
              <a:gd name="connsiteY4" fmla="*/ 999079 h 2458184"/>
              <a:gd name="connsiteX5" fmla="*/ 1905196 w 2459031"/>
              <a:gd name="connsiteY5" fmla="*/ 2250414 h 2458184"/>
              <a:gd name="connsiteX6" fmla="*/ 1460569 w 2459031"/>
              <a:gd name="connsiteY6" fmla="*/ 2431472 h 2458184"/>
              <a:gd name="connsiteX7" fmla="*/ 207770 w 2459031"/>
              <a:gd name="connsiteY7" fmla="*/ 1903733 h 2458184"/>
              <a:gd name="connsiteX8" fmla="*/ 26712 w 2459031"/>
              <a:gd name="connsiteY8" fmla="*/ 1459106 h 2458184"/>
              <a:gd name="connsiteX9" fmla="*/ 553835 w 2459031"/>
              <a:gd name="connsiteY9" fmla="*/ 207771 h 2458184"/>
              <a:gd name="connsiteX10" fmla="*/ 866333 w 2459031"/>
              <a:gd name="connsiteY10" fmla="*/ 1 h 2458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9031" h="2458184">
                <a:moveTo>
                  <a:pt x="866333" y="1"/>
                </a:moveTo>
                <a:cubicBezTo>
                  <a:pt x="910430" y="-63"/>
                  <a:pt x="955268" y="8517"/>
                  <a:pt x="998462" y="26713"/>
                </a:cubicBezTo>
                <a:lnTo>
                  <a:pt x="2251261" y="554452"/>
                </a:lnTo>
                <a:cubicBezTo>
                  <a:pt x="2294455" y="572647"/>
                  <a:pt x="2331917" y="598736"/>
                  <a:pt x="2362677" y="630333"/>
                </a:cubicBezTo>
                <a:cubicBezTo>
                  <a:pt x="2454955" y="725124"/>
                  <a:pt x="2486906" y="869496"/>
                  <a:pt x="2432319" y="999079"/>
                </a:cubicBezTo>
                <a:lnTo>
                  <a:pt x="1905196" y="2250414"/>
                </a:lnTo>
                <a:cubicBezTo>
                  <a:pt x="1832414" y="2423192"/>
                  <a:pt x="1633347" y="2504255"/>
                  <a:pt x="1460569" y="2431472"/>
                </a:cubicBezTo>
                <a:lnTo>
                  <a:pt x="207770" y="1903733"/>
                </a:lnTo>
                <a:cubicBezTo>
                  <a:pt x="34993" y="1830951"/>
                  <a:pt x="-46070" y="1631883"/>
                  <a:pt x="26712" y="1459106"/>
                </a:cubicBezTo>
                <a:lnTo>
                  <a:pt x="553835" y="207771"/>
                </a:lnTo>
                <a:cubicBezTo>
                  <a:pt x="608422" y="78188"/>
                  <a:pt x="734044" y="194"/>
                  <a:pt x="866333" y="1"/>
                </a:cubicBezTo>
                <a:close/>
              </a:path>
            </a:pathLst>
          </a:custGeom>
          <a:pattFill prst="pct30">
            <a:fgClr>
              <a:schemeClr val="accent3">
                <a:lumMod val="40000"/>
                <a:lumOff val="60000"/>
              </a:schemeClr>
            </a:fgClr>
            <a:bgClr>
              <a:schemeClr val="bg1"/>
            </a:bgClr>
          </a:pattFill>
          <a:effectLst>
            <a:outerShdw blurRad="571500" dist="317500" dir="8100000" algn="tr" rotWithShape="0">
              <a:prstClr val="black">
                <a:alpha val="20000"/>
              </a:prstClr>
            </a:outerShdw>
          </a:effectLst>
        </p:spPr>
        <p:txBody>
          <a:bodyPr wrap="square">
            <a:noAutofit/>
          </a:bodyPr>
          <a:lstStyle>
            <a:lvl1pPr marL="0" marR="0" indent="0" algn="r" defTabSz="914400" rtl="1" eaLnBrk="1" fontAlgn="auto" latinLnBrk="0" hangingPunct="1">
              <a:lnSpc>
                <a:spcPct val="90000"/>
              </a:lnSpc>
              <a:spcBef>
                <a:spcPts val="1000"/>
              </a:spcBef>
              <a:spcAft>
                <a:spcPts val="0"/>
              </a:spcAft>
              <a:buClrTx/>
              <a:buSzTx/>
              <a:buFont typeface="Arial" panose="020B0604020202020204" pitchFamily="34" charset="0"/>
              <a:buNone/>
              <a:tabLst/>
              <a:defRPr lang="en-US" sz="1100" smtClean="0">
                <a:effectLst/>
                <a:cs typeface="Tajawal" panose="00000500000000000000" pitchFamily="2" charset="-78"/>
              </a:defRPr>
            </a:lvl1pPr>
          </a:lstStyle>
          <a:p>
            <a:pPr marL="0" marR="0" lvl="0" indent="0" algn="r" defTabSz="914400" rtl="1" eaLnBrk="1" fontAlgn="auto" latinLnBrk="0" hangingPunct="1">
              <a:lnSpc>
                <a:spcPct val="90000"/>
              </a:lnSpc>
              <a:spcBef>
                <a:spcPts val="1000"/>
              </a:spcBef>
              <a:spcAft>
                <a:spcPts val="0"/>
              </a:spcAft>
              <a:buClrTx/>
              <a:buSzTx/>
              <a:buFont typeface="Arial" panose="020B0604020202020204" pitchFamily="34" charset="0"/>
              <a:buNone/>
              <a:tabLst/>
              <a:defRPr/>
            </a:pPr>
            <a:r>
              <a:rPr lang="ar-SA" sz="1100" dirty="0">
                <a:effectLst/>
                <a:latin typeface="Calibri" panose="020F0502020204030204" pitchFamily="34" charset="0"/>
                <a:ea typeface="Calibri" panose="020F0502020204030204" pitchFamily="34" charset="0"/>
                <a:cs typeface="Tajawal" panose="00000500000000000000" pitchFamily="2" charset="-78"/>
              </a:rPr>
              <a:t>إضغط على الأيقونة لإضافة صورة</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51164421"/>
      </p:ext>
    </p:extLst>
  </p:cSld>
  <p:clrMapOvr>
    <a:masterClrMapping/>
  </p:clrMapOvr>
  <p:transition spd="slow" advClick="0">
    <p:comb/>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8" name="Picture Placeholder 11">
            <a:extLst>
              <a:ext uri="{FF2B5EF4-FFF2-40B4-BE49-F238E27FC236}">
                <a16:creationId xmlns:a16="http://schemas.microsoft.com/office/drawing/2014/main" xmlns="" id="{285A391D-4F16-45F5-A773-BD0A64DD4522}"/>
              </a:ext>
            </a:extLst>
          </p:cNvPr>
          <p:cNvSpPr>
            <a:spLocks noGrp="1"/>
          </p:cNvSpPr>
          <p:nvPr>
            <p:ph type="pic" sz="quarter" idx="12" hasCustomPrompt="1"/>
          </p:nvPr>
        </p:nvSpPr>
        <p:spPr>
          <a:xfrm>
            <a:off x="1" y="-1"/>
            <a:ext cx="4734769" cy="3360732"/>
          </a:xfrm>
          <a:custGeom>
            <a:avLst/>
            <a:gdLst>
              <a:gd name="connsiteX0" fmla="*/ 0 w 4734769"/>
              <a:gd name="connsiteY0" fmla="*/ 0 h 3360732"/>
              <a:gd name="connsiteX1" fmla="*/ 4150667 w 4734769"/>
              <a:gd name="connsiteY1" fmla="*/ 0 h 3360732"/>
              <a:gd name="connsiteX2" fmla="*/ 4586991 w 4734769"/>
              <a:gd name="connsiteY2" fmla="*/ 551506 h 3360732"/>
              <a:gd name="connsiteX3" fmla="*/ 4474827 w 4734769"/>
              <a:gd name="connsiteY3" fmla="*/ 1513448 h 3360732"/>
              <a:gd name="connsiteX4" fmla="*/ 2326677 w 4734769"/>
              <a:gd name="connsiteY4" fmla="*/ 3212954 h 3360732"/>
              <a:gd name="connsiteX5" fmla="*/ 1364735 w 4734769"/>
              <a:gd name="connsiteY5" fmla="*/ 3100790 h 3360732"/>
              <a:gd name="connsiteX6" fmla="*/ 0 w 4734769"/>
              <a:gd name="connsiteY6" fmla="*/ 1375785 h 3360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34769" h="3360732">
                <a:moveTo>
                  <a:pt x="0" y="0"/>
                </a:moveTo>
                <a:lnTo>
                  <a:pt x="4150667" y="0"/>
                </a:lnTo>
                <a:lnTo>
                  <a:pt x="4586991" y="551506"/>
                </a:lnTo>
                <a:cubicBezTo>
                  <a:pt x="4821651" y="848113"/>
                  <a:pt x="4771433" y="1278788"/>
                  <a:pt x="4474827" y="1513448"/>
                </a:cubicBezTo>
                <a:lnTo>
                  <a:pt x="2326677" y="3212954"/>
                </a:lnTo>
                <a:cubicBezTo>
                  <a:pt x="2030071" y="3447614"/>
                  <a:pt x="1599395" y="3397396"/>
                  <a:pt x="1364735" y="3100790"/>
                </a:cubicBezTo>
                <a:lnTo>
                  <a:pt x="0" y="1375785"/>
                </a:lnTo>
                <a:close/>
              </a:path>
            </a:pathLst>
          </a:custGeom>
          <a:pattFill prst="pct30">
            <a:fgClr>
              <a:schemeClr val="accent3">
                <a:lumMod val="40000"/>
                <a:lumOff val="60000"/>
              </a:schemeClr>
            </a:fgClr>
            <a:bgClr>
              <a:schemeClr val="bg1"/>
            </a:bgClr>
          </a:pattFill>
          <a:effectLst/>
        </p:spPr>
        <p:txBody>
          <a:bodyPr wrap="square">
            <a:noAutofit/>
          </a:bodyPr>
          <a:lstStyle>
            <a:lvl1pPr marL="0" marR="0" indent="0" algn="r" defTabSz="914400" rtl="1" eaLnBrk="1" fontAlgn="auto" latinLnBrk="0" hangingPunct="1">
              <a:lnSpc>
                <a:spcPct val="90000"/>
              </a:lnSpc>
              <a:spcBef>
                <a:spcPts val="1000"/>
              </a:spcBef>
              <a:spcAft>
                <a:spcPts val="0"/>
              </a:spcAft>
              <a:buClrTx/>
              <a:buSzTx/>
              <a:buFont typeface="Arial" panose="020B0604020202020204" pitchFamily="34" charset="0"/>
              <a:buNone/>
              <a:tabLst/>
              <a:defRPr lang="en-US" sz="1100" smtClean="0">
                <a:effectLst/>
                <a:cs typeface="Tajawal" panose="00000500000000000000" pitchFamily="2" charset="-78"/>
              </a:defRPr>
            </a:lvl1pPr>
          </a:lstStyle>
          <a:p>
            <a:pPr marL="0" marR="0" lvl="0" indent="0" algn="r" defTabSz="914400" rtl="1" eaLnBrk="1" fontAlgn="auto" latinLnBrk="0" hangingPunct="1">
              <a:lnSpc>
                <a:spcPct val="90000"/>
              </a:lnSpc>
              <a:spcBef>
                <a:spcPts val="1000"/>
              </a:spcBef>
              <a:spcAft>
                <a:spcPts val="0"/>
              </a:spcAft>
              <a:buClrTx/>
              <a:buSzTx/>
              <a:buFont typeface="Arial" panose="020B0604020202020204" pitchFamily="34" charset="0"/>
              <a:buNone/>
              <a:tabLst/>
              <a:defRPr/>
            </a:pPr>
            <a:r>
              <a:rPr lang="ar-SA" sz="1100" dirty="0">
                <a:effectLst/>
                <a:latin typeface="Calibri" panose="020F0502020204030204" pitchFamily="34" charset="0"/>
                <a:ea typeface="Calibri" panose="020F0502020204030204" pitchFamily="34" charset="0"/>
                <a:cs typeface="Tajawal" panose="00000500000000000000" pitchFamily="2" charset="-78"/>
              </a:rPr>
              <a:t>إضغط على الأيقونة لإضافة صورة</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9" name="Picture Placeholder 7">
            <a:extLst>
              <a:ext uri="{FF2B5EF4-FFF2-40B4-BE49-F238E27FC236}">
                <a16:creationId xmlns:a16="http://schemas.microsoft.com/office/drawing/2014/main" xmlns="" id="{BA7C4A27-4838-4E0C-8BFA-8585D9DE9BB7}"/>
              </a:ext>
            </a:extLst>
          </p:cNvPr>
          <p:cNvSpPr>
            <a:spLocks noGrp="1"/>
          </p:cNvSpPr>
          <p:nvPr>
            <p:ph type="pic" sz="quarter" idx="11" hasCustomPrompt="1"/>
          </p:nvPr>
        </p:nvSpPr>
        <p:spPr>
          <a:xfrm>
            <a:off x="0" y="4492826"/>
            <a:ext cx="2309247" cy="2380671"/>
          </a:xfrm>
          <a:custGeom>
            <a:avLst/>
            <a:gdLst>
              <a:gd name="connsiteX0" fmla="*/ 2604802 w 5146002"/>
              <a:gd name="connsiteY0" fmla="*/ 91 h 5305166"/>
              <a:gd name="connsiteX1" fmla="*/ 3383485 w 5146002"/>
              <a:gd name="connsiteY1" fmla="*/ 478077 h 5305166"/>
              <a:gd name="connsiteX2" fmla="*/ 5043511 w 5146002"/>
              <a:gd name="connsiteY2" fmla="*/ 3640396 h 5305166"/>
              <a:gd name="connsiteX3" fmla="*/ 4667927 w 5146002"/>
              <a:gd name="connsiteY3" fmla="*/ 4846017 h 5305166"/>
              <a:gd name="connsiteX4" fmla="*/ 3793256 w 5146002"/>
              <a:gd name="connsiteY4" fmla="*/ 5305166 h 5305166"/>
              <a:gd name="connsiteX5" fmla="*/ 0 w 5146002"/>
              <a:gd name="connsiteY5" fmla="*/ 5305166 h 5305166"/>
              <a:gd name="connsiteX6" fmla="*/ 0 w 5146002"/>
              <a:gd name="connsiteY6" fmla="*/ 1245738 h 5305166"/>
              <a:gd name="connsiteX7" fmla="*/ 2177864 w 5146002"/>
              <a:gd name="connsiteY7" fmla="*/ 102492 h 5305166"/>
              <a:gd name="connsiteX8" fmla="*/ 2604802 w 5146002"/>
              <a:gd name="connsiteY8" fmla="*/ 91 h 5305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46002" h="5305166">
                <a:moveTo>
                  <a:pt x="2604802" y="91"/>
                </a:moveTo>
                <a:cubicBezTo>
                  <a:pt x="2921532" y="4600"/>
                  <a:pt x="3225905" y="177888"/>
                  <a:pt x="3383485" y="478077"/>
                </a:cubicBezTo>
                <a:lnTo>
                  <a:pt x="5043511" y="3640396"/>
                </a:lnTo>
                <a:cubicBezTo>
                  <a:pt x="5272720" y="4077034"/>
                  <a:pt x="5104565" y="4616809"/>
                  <a:pt x="4667927" y="4846017"/>
                </a:cubicBezTo>
                <a:lnTo>
                  <a:pt x="3793256" y="5305166"/>
                </a:lnTo>
                <a:lnTo>
                  <a:pt x="0" y="5305166"/>
                </a:lnTo>
                <a:lnTo>
                  <a:pt x="0" y="1245738"/>
                </a:lnTo>
                <a:lnTo>
                  <a:pt x="2177864" y="102492"/>
                </a:lnTo>
                <a:cubicBezTo>
                  <a:pt x="2314313" y="30865"/>
                  <a:pt x="2460834" y="-1958"/>
                  <a:pt x="2604802" y="91"/>
                </a:cubicBezTo>
                <a:close/>
              </a:path>
            </a:pathLst>
          </a:custGeom>
          <a:pattFill prst="pct30">
            <a:fgClr>
              <a:schemeClr val="accent3">
                <a:lumMod val="40000"/>
                <a:lumOff val="60000"/>
              </a:schemeClr>
            </a:fgClr>
            <a:bgClr>
              <a:schemeClr val="bg1"/>
            </a:bgClr>
          </a:pattFill>
          <a:effectLst/>
        </p:spPr>
        <p:txBody>
          <a:bodyPr wrap="square">
            <a:noAutofit/>
          </a:bodyPr>
          <a:lstStyle>
            <a:lvl1pPr marL="0" marR="0" indent="0" algn="r" defTabSz="914400" rtl="1" eaLnBrk="1" fontAlgn="auto" latinLnBrk="0" hangingPunct="1">
              <a:lnSpc>
                <a:spcPct val="90000"/>
              </a:lnSpc>
              <a:spcBef>
                <a:spcPts val="1000"/>
              </a:spcBef>
              <a:spcAft>
                <a:spcPts val="0"/>
              </a:spcAft>
              <a:buClrTx/>
              <a:buSzTx/>
              <a:buFont typeface="Arial" panose="020B0604020202020204" pitchFamily="34" charset="0"/>
              <a:buNone/>
              <a:tabLst/>
              <a:defRPr lang="en-US" sz="1100" smtClean="0">
                <a:effectLst/>
                <a:cs typeface="Tajawal" panose="00000500000000000000" pitchFamily="2" charset="-78"/>
              </a:defRPr>
            </a:lvl1pPr>
          </a:lstStyle>
          <a:p>
            <a:pPr marL="0" marR="0" lvl="0" indent="0" algn="r" defTabSz="914400" rtl="1" eaLnBrk="1" fontAlgn="auto" latinLnBrk="0" hangingPunct="1">
              <a:lnSpc>
                <a:spcPct val="90000"/>
              </a:lnSpc>
              <a:spcBef>
                <a:spcPts val="1000"/>
              </a:spcBef>
              <a:spcAft>
                <a:spcPts val="0"/>
              </a:spcAft>
              <a:buClrTx/>
              <a:buSzTx/>
              <a:buFont typeface="Arial" panose="020B0604020202020204" pitchFamily="34" charset="0"/>
              <a:buNone/>
              <a:tabLst/>
              <a:defRPr/>
            </a:pPr>
            <a:r>
              <a:rPr lang="ar-SA" sz="1100" dirty="0">
                <a:effectLst/>
                <a:latin typeface="Calibri" panose="020F0502020204030204" pitchFamily="34" charset="0"/>
                <a:ea typeface="Calibri" panose="020F0502020204030204" pitchFamily="34" charset="0"/>
                <a:cs typeface="Tajawal" panose="00000500000000000000" pitchFamily="2" charset="-78"/>
              </a:rPr>
              <a:t>إضغط على الأيقونة لإضافة صورة</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863090507"/>
      </p:ext>
    </p:extLst>
  </p:cSld>
  <p:clrMapOvr>
    <a:masterClrMapping/>
  </p:clrMapOvr>
  <p:transition spd="slow" advClick="0">
    <p:comb/>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xmlns="" id="{CD81C4B7-A1B3-4141-8FE8-9C52B9B9305B}"/>
              </a:ext>
            </a:extLst>
          </p:cNvPr>
          <p:cNvSpPr>
            <a:spLocks noGrp="1"/>
          </p:cNvSpPr>
          <p:nvPr>
            <p:ph type="pic" sz="quarter" idx="12" hasCustomPrompt="1"/>
          </p:nvPr>
        </p:nvSpPr>
        <p:spPr>
          <a:xfrm>
            <a:off x="689854" y="329338"/>
            <a:ext cx="5772674" cy="5816692"/>
          </a:xfrm>
          <a:custGeom>
            <a:avLst/>
            <a:gdLst>
              <a:gd name="connsiteX0" fmla="*/ 4650992 w 5772674"/>
              <a:gd name="connsiteY0" fmla="*/ 3099868 h 5816692"/>
              <a:gd name="connsiteX1" fmla="*/ 5050791 w 5772674"/>
              <a:gd name="connsiteY1" fmla="*/ 3405556 h 5816692"/>
              <a:gd name="connsiteX2" fmla="*/ 5420752 w 5772674"/>
              <a:gd name="connsiteY2" fmla="*/ 4956402 h 5816692"/>
              <a:gd name="connsiteX3" fmla="*/ 5125816 w 5772674"/>
              <a:gd name="connsiteY3" fmla="*/ 5436140 h 5816692"/>
              <a:gd name="connsiteX4" fmla="*/ 3576515 w 5772674"/>
              <a:gd name="connsiteY4" fmla="*/ 5805733 h 5816692"/>
              <a:gd name="connsiteX5" fmla="*/ 3096777 w 5772674"/>
              <a:gd name="connsiteY5" fmla="*/ 5510797 h 5816692"/>
              <a:gd name="connsiteX6" fmla="*/ 2726815 w 5772674"/>
              <a:gd name="connsiteY6" fmla="*/ 3959951 h 5816692"/>
              <a:gd name="connsiteX7" fmla="*/ 3021751 w 5772674"/>
              <a:gd name="connsiteY7" fmla="*/ 3480213 h 5816692"/>
              <a:gd name="connsiteX8" fmla="*/ 4571052 w 5772674"/>
              <a:gd name="connsiteY8" fmla="*/ 3110620 h 5816692"/>
              <a:gd name="connsiteX9" fmla="*/ 4650992 w 5772674"/>
              <a:gd name="connsiteY9" fmla="*/ 3099868 h 5816692"/>
              <a:gd name="connsiteX10" fmla="*/ 1935136 w 5772674"/>
              <a:gd name="connsiteY10" fmla="*/ 700948 h 5816692"/>
              <a:gd name="connsiteX11" fmla="*/ 2334935 w 5772674"/>
              <a:gd name="connsiteY11" fmla="*/ 1006636 h 5816692"/>
              <a:gd name="connsiteX12" fmla="*/ 2704896 w 5772674"/>
              <a:gd name="connsiteY12" fmla="*/ 2557482 h 5816692"/>
              <a:gd name="connsiteX13" fmla="*/ 2409960 w 5772674"/>
              <a:gd name="connsiteY13" fmla="*/ 3037220 h 5816692"/>
              <a:gd name="connsiteX14" fmla="*/ 860659 w 5772674"/>
              <a:gd name="connsiteY14" fmla="*/ 3406813 h 5816692"/>
              <a:gd name="connsiteX15" fmla="*/ 380921 w 5772674"/>
              <a:gd name="connsiteY15" fmla="*/ 3111877 h 5816692"/>
              <a:gd name="connsiteX16" fmla="*/ 10959 w 5772674"/>
              <a:gd name="connsiteY16" fmla="*/ 1561031 h 5816692"/>
              <a:gd name="connsiteX17" fmla="*/ 305895 w 5772674"/>
              <a:gd name="connsiteY17" fmla="*/ 1081293 h 5816692"/>
              <a:gd name="connsiteX18" fmla="*/ 1855196 w 5772674"/>
              <a:gd name="connsiteY18" fmla="*/ 711700 h 5816692"/>
              <a:gd name="connsiteX19" fmla="*/ 1935136 w 5772674"/>
              <a:gd name="connsiteY19" fmla="*/ 700948 h 5816692"/>
              <a:gd name="connsiteX20" fmla="*/ 4991955 w 5772674"/>
              <a:gd name="connsiteY20" fmla="*/ 206 h 5816692"/>
              <a:gd name="connsiteX21" fmla="*/ 5391754 w 5772674"/>
              <a:gd name="connsiteY21" fmla="*/ 305894 h 5816692"/>
              <a:gd name="connsiteX22" fmla="*/ 5761715 w 5772674"/>
              <a:gd name="connsiteY22" fmla="*/ 1856740 h 5816692"/>
              <a:gd name="connsiteX23" fmla="*/ 5466779 w 5772674"/>
              <a:gd name="connsiteY23" fmla="*/ 2336478 h 5816692"/>
              <a:gd name="connsiteX24" fmla="*/ 3917478 w 5772674"/>
              <a:gd name="connsiteY24" fmla="*/ 2706071 h 5816692"/>
              <a:gd name="connsiteX25" fmla="*/ 3437740 w 5772674"/>
              <a:gd name="connsiteY25" fmla="*/ 2411135 h 5816692"/>
              <a:gd name="connsiteX26" fmla="*/ 3067778 w 5772674"/>
              <a:gd name="connsiteY26" fmla="*/ 860289 h 5816692"/>
              <a:gd name="connsiteX27" fmla="*/ 3362714 w 5772674"/>
              <a:gd name="connsiteY27" fmla="*/ 380551 h 5816692"/>
              <a:gd name="connsiteX28" fmla="*/ 4912015 w 5772674"/>
              <a:gd name="connsiteY28" fmla="*/ 10958 h 5816692"/>
              <a:gd name="connsiteX29" fmla="*/ 4991955 w 5772674"/>
              <a:gd name="connsiteY29" fmla="*/ 206 h 581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772674" h="5816692">
                <a:moveTo>
                  <a:pt x="4650992" y="3099868"/>
                </a:moveTo>
                <a:cubicBezTo>
                  <a:pt x="4836111" y="3093880"/>
                  <a:pt x="5006138" y="3218376"/>
                  <a:pt x="5050791" y="3405556"/>
                </a:cubicBezTo>
                <a:lnTo>
                  <a:pt x="5420752" y="4956402"/>
                </a:lnTo>
                <a:cubicBezTo>
                  <a:pt x="5471784" y="5170322"/>
                  <a:pt x="5339736" y="5385109"/>
                  <a:pt x="5125816" y="5436140"/>
                </a:cubicBezTo>
                <a:lnTo>
                  <a:pt x="3576515" y="5805733"/>
                </a:lnTo>
                <a:cubicBezTo>
                  <a:pt x="3362594" y="5856765"/>
                  <a:pt x="3147808" y="5724717"/>
                  <a:pt x="3096777" y="5510797"/>
                </a:cubicBezTo>
                <a:lnTo>
                  <a:pt x="2726815" y="3959951"/>
                </a:lnTo>
                <a:cubicBezTo>
                  <a:pt x="2675784" y="3746031"/>
                  <a:pt x="2807831" y="3531245"/>
                  <a:pt x="3021751" y="3480213"/>
                </a:cubicBezTo>
                <a:lnTo>
                  <a:pt x="4571052" y="3110620"/>
                </a:lnTo>
                <a:cubicBezTo>
                  <a:pt x="4597792" y="3104241"/>
                  <a:pt x="4624546" y="3100723"/>
                  <a:pt x="4650992" y="3099868"/>
                </a:cubicBezTo>
                <a:close/>
                <a:moveTo>
                  <a:pt x="1935136" y="700948"/>
                </a:moveTo>
                <a:cubicBezTo>
                  <a:pt x="2120255" y="694960"/>
                  <a:pt x="2290282" y="819456"/>
                  <a:pt x="2334935" y="1006636"/>
                </a:cubicBezTo>
                <a:lnTo>
                  <a:pt x="2704896" y="2557482"/>
                </a:lnTo>
                <a:cubicBezTo>
                  <a:pt x="2755928" y="2771402"/>
                  <a:pt x="2623880" y="2986189"/>
                  <a:pt x="2409960" y="3037220"/>
                </a:cubicBezTo>
                <a:lnTo>
                  <a:pt x="860659" y="3406813"/>
                </a:lnTo>
                <a:cubicBezTo>
                  <a:pt x="646738" y="3457845"/>
                  <a:pt x="431952" y="3325797"/>
                  <a:pt x="380921" y="3111877"/>
                </a:cubicBezTo>
                <a:lnTo>
                  <a:pt x="10959" y="1561031"/>
                </a:lnTo>
                <a:cubicBezTo>
                  <a:pt x="-40072" y="1347111"/>
                  <a:pt x="91975" y="1132325"/>
                  <a:pt x="305895" y="1081293"/>
                </a:cubicBezTo>
                <a:lnTo>
                  <a:pt x="1855196" y="711700"/>
                </a:lnTo>
                <a:cubicBezTo>
                  <a:pt x="1881936" y="705321"/>
                  <a:pt x="1908690" y="701803"/>
                  <a:pt x="1935136" y="700948"/>
                </a:cubicBezTo>
                <a:close/>
                <a:moveTo>
                  <a:pt x="4991955" y="206"/>
                </a:moveTo>
                <a:cubicBezTo>
                  <a:pt x="5177074" y="-5782"/>
                  <a:pt x="5347101" y="118714"/>
                  <a:pt x="5391754" y="305894"/>
                </a:cubicBezTo>
                <a:lnTo>
                  <a:pt x="5761715" y="1856740"/>
                </a:lnTo>
                <a:cubicBezTo>
                  <a:pt x="5812747" y="2070660"/>
                  <a:pt x="5680699" y="2285447"/>
                  <a:pt x="5466779" y="2336478"/>
                </a:cubicBezTo>
                <a:lnTo>
                  <a:pt x="3917478" y="2706071"/>
                </a:lnTo>
                <a:cubicBezTo>
                  <a:pt x="3703557" y="2757103"/>
                  <a:pt x="3488771" y="2625055"/>
                  <a:pt x="3437740" y="2411135"/>
                </a:cubicBezTo>
                <a:lnTo>
                  <a:pt x="3067778" y="860289"/>
                </a:lnTo>
                <a:cubicBezTo>
                  <a:pt x="3016747" y="646369"/>
                  <a:pt x="3148794" y="431583"/>
                  <a:pt x="3362714" y="380551"/>
                </a:cubicBezTo>
                <a:lnTo>
                  <a:pt x="4912015" y="10958"/>
                </a:lnTo>
                <a:cubicBezTo>
                  <a:pt x="4938755" y="4579"/>
                  <a:pt x="4965509" y="1061"/>
                  <a:pt x="4991955" y="206"/>
                </a:cubicBezTo>
                <a:close/>
              </a:path>
            </a:pathLst>
          </a:custGeom>
          <a:pattFill prst="pct30">
            <a:fgClr>
              <a:schemeClr val="accent3">
                <a:lumMod val="40000"/>
                <a:lumOff val="60000"/>
              </a:schemeClr>
            </a:fgClr>
            <a:bgClr>
              <a:schemeClr val="bg1"/>
            </a:bgClr>
          </a:pattFill>
          <a:effectLst>
            <a:outerShdw blurRad="825500" dist="381000" dir="8100000" algn="tr" rotWithShape="0">
              <a:prstClr val="black">
                <a:alpha val="15000"/>
              </a:prstClr>
            </a:outerShdw>
          </a:effectLst>
        </p:spPr>
        <p:txBody>
          <a:bodyPr wrap="square">
            <a:noAutofit/>
          </a:bodyPr>
          <a:lstStyle>
            <a:lvl1pPr marL="0" marR="0" indent="0" algn="r" defTabSz="914400" rtl="1" eaLnBrk="1" fontAlgn="auto" latinLnBrk="0" hangingPunct="1">
              <a:lnSpc>
                <a:spcPct val="90000"/>
              </a:lnSpc>
              <a:spcBef>
                <a:spcPts val="1000"/>
              </a:spcBef>
              <a:spcAft>
                <a:spcPts val="0"/>
              </a:spcAft>
              <a:buClrTx/>
              <a:buSzTx/>
              <a:buFont typeface="Arial" panose="020B0604020202020204" pitchFamily="34" charset="0"/>
              <a:buNone/>
              <a:tabLst/>
              <a:defRPr lang="en-US" sz="1100" smtClean="0">
                <a:effectLst/>
                <a:cs typeface="Tajawal" panose="00000500000000000000" pitchFamily="2" charset="-78"/>
              </a:defRPr>
            </a:lvl1pPr>
          </a:lstStyle>
          <a:p>
            <a:pPr marL="0" marR="0" lvl="0" indent="0" algn="r" defTabSz="914400" rtl="1" eaLnBrk="1" fontAlgn="auto" latinLnBrk="0" hangingPunct="1">
              <a:lnSpc>
                <a:spcPct val="90000"/>
              </a:lnSpc>
              <a:spcBef>
                <a:spcPts val="1000"/>
              </a:spcBef>
              <a:spcAft>
                <a:spcPts val="0"/>
              </a:spcAft>
              <a:buClrTx/>
              <a:buSzTx/>
              <a:buFont typeface="Arial" panose="020B0604020202020204" pitchFamily="34" charset="0"/>
              <a:buNone/>
              <a:tabLst/>
              <a:defRPr/>
            </a:pPr>
            <a:r>
              <a:rPr lang="ar-SA" sz="1100" dirty="0">
                <a:effectLst/>
                <a:latin typeface="Calibri" panose="020F0502020204030204" pitchFamily="34" charset="0"/>
                <a:ea typeface="Calibri" panose="020F0502020204030204" pitchFamily="34" charset="0"/>
                <a:cs typeface="Tajawal" panose="00000500000000000000" pitchFamily="2" charset="-78"/>
              </a:rPr>
              <a:t>إضغط على الأيقونة لإضافة صورة</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021120971"/>
      </p:ext>
    </p:extLst>
  </p:cSld>
  <p:clrMapOvr>
    <a:masterClrMapping/>
  </p:clrMapOvr>
  <p:transition spd="slow" advClick="0">
    <p:comb/>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xmlns="" id="{BBDF69E7-BFCF-4D11-B6A5-04ADD4453455}"/>
              </a:ext>
            </a:extLst>
          </p:cNvPr>
          <p:cNvSpPr>
            <a:spLocks noGrp="1"/>
          </p:cNvSpPr>
          <p:nvPr>
            <p:ph type="pic" sz="quarter" idx="12" hasCustomPrompt="1"/>
          </p:nvPr>
        </p:nvSpPr>
        <p:spPr>
          <a:xfrm>
            <a:off x="7136542" y="-1"/>
            <a:ext cx="5055459" cy="6858001"/>
          </a:xfrm>
          <a:custGeom>
            <a:avLst/>
            <a:gdLst>
              <a:gd name="connsiteX0" fmla="*/ 4024939 w 5055459"/>
              <a:gd name="connsiteY0" fmla="*/ 0 h 6858001"/>
              <a:gd name="connsiteX1" fmla="*/ 5055459 w 5055459"/>
              <a:gd name="connsiteY1" fmla="*/ 0 h 6858001"/>
              <a:gd name="connsiteX2" fmla="*/ 5055459 w 5055459"/>
              <a:gd name="connsiteY2" fmla="*/ 6022022 h 6858001"/>
              <a:gd name="connsiteX3" fmla="*/ 3163968 w 5055459"/>
              <a:gd name="connsiteY3" fmla="*/ 6858001 h 6858001"/>
              <a:gd name="connsiteX4" fmla="*/ 2040620 w 5055459"/>
              <a:gd name="connsiteY4" fmla="*/ 6858001 h 6858001"/>
              <a:gd name="connsiteX5" fmla="*/ 1980464 w 5055459"/>
              <a:gd name="connsiteY5" fmla="*/ 6816072 h 6858001"/>
              <a:gd name="connsiteX6" fmla="*/ 1681184 w 5055459"/>
              <a:gd name="connsiteY6" fmla="*/ 6433744 h 6858001"/>
              <a:gd name="connsiteX7" fmla="*/ 84527 w 5055459"/>
              <a:gd name="connsiteY7" fmla="*/ 2821141 h 6858001"/>
              <a:gd name="connsiteX8" fmla="*/ 588529 w 5055459"/>
              <a:gd name="connsiteY8" fmla="*/ 1518787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55459" h="6858001">
                <a:moveTo>
                  <a:pt x="4024939" y="0"/>
                </a:moveTo>
                <a:lnTo>
                  <a:pt x="5055459" y="0"/>
                </a:lnTo>
                <a:lnTo>
                  <a:pt x="5055459" y="6022022"/>
                </a:lnTo>
                <a:lnTo>
                  <a:pt x="3163968" y="6858001"/>
                </a:lnTo>
                <a:lnTo>
                  <a:pt x="2040620" y="6858001"/>
                </a:lnTo>
                <a:lnTo>
                  <a:pt x="1980464" y="6816072"/>
                </a:lnTo>
                <a:cubicBezTo>
                  <a:pt x="1854384" y="6718824"/>
                  <a:pt x="1750078" y="6589622"/>
                  <a:pt x="1681184" y="6433744"/>
                </a:cubicBezTo>
                <a:lnTo>
                  <a:pt x="84527" y="2821141"/>
                </a:lnTo>
                <a:cubicBezTo>
                  <a:pt x="-135931" y="2322329"/>
                  <a:pt x="89720" y="1739246"/>
                  <a:pt x="588529" y="1518787"/>
                </a:cubicBezTo>
                <a:close/>
              </a:path>
            </a:pathLst>
          </a:custGeom>
          <a:pattFill prst="pct30">
            <a:fgClr>
              <a:schemeClr val="accent3">
                <a:lumMod val="40000"/>
                <a:lumOff val="60000"/>
              </a:schemeClr>
            </a:fgClr>
            <a:bgClr>
              <a:schemeClr val="bg1"/>
            </a:bgClr>
          </a:pattFill>
          <a:effectLst>
            <a:outerShdw blurRad="571500" dist="317500" dir="8100000" algn="tr" rotWithShape="0">
              <a:prstClr val="black">
                <a:alpha val="15000"/>
              </a:prstClr>
            </a:outerShdw>
          </a:effectLst>
        </p:spPr>
        <p:txBody>
          <a:bodyPr wrap="square">
            <a:noAutofit/>
          </a:bodyPr>
          <a:lstStyle>
            <a:lvl1pPr marL="0" marR="0" indent="0" algn="r" defTabSz="914400" rtl="1" eaLnBrk="1" fontAlgn="auto" latinLnBrk="0" hangingPunct="1">
              <a:lnSpc>
                <a:spcPct val="90000"/>
              </a:lnSpc>
              <a:spcBef>
                <a:spcPts val="1000"/>
              </a:spcBef>
              <a:spcAft>
                <a:spcPts val="0"/>
              </a:spcAft>
              <a:buClrTx/>
              <a:buSzTx/>
              <a:buFont typeface="Arial" panose="020B0604020202020204" pitchFamily="34" charset="0"/>
              <a:buNone/>
              <a:tabLst/>
              <a:defRPr lang="en-US" sz="1100" smtClean="0">
                <a:effectLst/>
                <a:cs typeface="Tajawal" panose="00000500000000000000" pitchFamily="2" charset="-78"/>
              </a:defRPr>
            </a:lvl1pPr>
          </a:lstStyle>
          <a:p>
            <a:pPr marL="0" marR="0" lvl="0" indent="0" algn="r" defTabSz="914400" rtl="1" eaLnBrk="1" fontAlgn="auto" latinLnBrk="0" hangingPunct="1">
              <a:lnSpc>
                <a:spcPct val="90000"/>
              </a:lnSpc>
              <a:spcBef>
                <a:spcPts val="1000"/>
              </a:spcBef>
              <a:spcAft>
                <a:spcPts val="0"/>
              </a:spcAft>
              <a:buClrTx/>
              <a:buSzTx/>
              <a:buFont typeface="Arial" panose="020B0604020202020204" pitchFamily="34" charset="0"/>
              <a:buNone/>
              <a:tabLst/>
              <a:defRPr/>
            </a:pPr>
            <a:r>
              <a:rPr lang="ar-SA" sz="1100" dirty="0">
                <a:effectLst/>
                <a:latin typeface="Calibri" panose="020F0502020204030204" pitchFamily="34" charset="0"/>
                <a:ea typeface="Calibri" panose="020F0502020204030204" pitchFamily="34" charset="0"/>
                <a:cs typeface="Tajawal" panose="00000500000000000000" pitchFamily="2" charset="-78"/>
              </a:rPr>
              <a:t>إضغط على الأيقونة لإضافة صورة</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515498469"/>
      </p:ext>
    </p:extLst>
  </p:cSld>
  <p:clrMapOvr>
    <a:masterClrMapping/>
  </p:clrMapOvr>
  <p:transition spd="slow" advClick="0">
    <p:comb/>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xmlns="" id="{55951CCD-0C0C-4C9F-B060-EA63A4A6C72C}"/>
              </a:ext>
            </a:extLst>
          </p:cNvPr>
          <p:cNvSpPr>
            <a:spLocks noGrp="1"/>
          </p:cNvSpPr>
          <p:nvPr>
            <p:ph type="pic" sz="quarter" idx="14" hasCustomPrompt="1"/>
          </p:nvPr>
        </p:nvSpPr>
        <p:spPr>
          <a:xfrm>
            <a:off x="0" y="1"/>
            <a:ext cx="4547016" cy="4362139"/>
          </a:xfrm>
          <a:custGeom>
            <a:avLst/>
            <a:gdLst>
              <a:gd name="connsiteX0" fmla="*/ 0 w 4547016"/>
              <a:gd name="connsiteY0" fmla="*/ 0 h 4362139"/>
              <a:gd name="connsiteX1" fmla="*/ 2492114 w 4547016"/>
              <a:gd name="connsiteY1" fmla="*/ 0 h 4362139"/>
              <a:gd name="connsiteX2" fmla="*/ 2634971 w 4547016"/>
              <a:gd name="connsiteY2" fmla="*/ 222460 h 4362139"/>
              <a:gd name="connsiteX3" fmla="*/ 4076427 w 4547016"/>
              <a:gd name="connsiteY3" fmla="*/ 3028133 h 4362139"/>
              <a:gd name="connsiteX4" fmla="*/ 778102 w 4547016"/>
              <a:gd name="connsiteY4" fmla="*/ 4072294 h 4362139"/>
              <a:gd name="connsiteX5" fmla="*/ 86748 w 4547016"/>
              <a:gd name="connsiteY5" fmla="*/ 3679678 h 4362139"/>
              <a:gd name="connsiteX6" fmla="*/ 0 w 4547016"/>
              <a:gd name="connsiteY6" fmla="*/ 3608381 h 4362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47016" h="4362139">
                <a:moveTo>
                  <a:pt x="0" y="0"/>
                </a:moveTo>
                <a:lnTo>
                  <a:pt x="2492114" y="0"/>
                </a:lnTo>
                <a:lnTo>
                  <a:pt x="2634971" y="222460"/>
                </a:lnTo>
                <a:cubicBezTo>
                  <a:pt x="3535671" y="1445640"/>
                  <a:pt x="5425506" y="1709036"/>
                  <a:pt x="4076427" y="3028133"/>
                </a:cubicBezTo>
                <a:cubicBezTo>
                  <a:pt x="2637409" y="4435171"/>
                  <a:pt x="2132712" y="4629976"/>
                  <a:pt x="778102" y="4072294"/>
                </a:cubicBezTo>
                <a:cubicBezTo>
                  <a:pt x="524113" y="3967729"/>
                  <a:pt x="292450" y="3834547"/>
                  <a:pt x="86748" y="3679678"/>
                </a:cubicBezTo>
                <a:lnTo>
                  <a:pt x="0" y="3608381"/>
                </a:lnTo>
                <a:close/>
              </a:path>
            </a:pathLst>
          </a:custGeom>
          <a:pattFill prst="pct30">
            <a:fgClr>
              <a:schemeClr val="accent3">
                <a:lumMod val="40000"/>
                <a:lumOff val="60000"/>
              </a:schemeClr>
            </a:fgClr>
            <a:bgClr>
              <a:schemeClr val="bg1"/>
            </a:bgClr>
          </a:pattFill>
          <a:effectLst>
            <a:outerShdw blurRad="825500" dist="381000" dir="8100000" algn="tr" rotWithShape="0">
              <a:prstClr val="black">
                <a:alpha val="15000"/>
              </a:prstClr>
            </a:outerShdw>
          </a:effectLst>
        </p:spPr>
        <p:txBody>
          <a:bodyPr wrap="square">
            <a:noAutofit/>
          </a:bodyPr>
          <a:lstStyle>
            <a:lvl1pPr marL="0" marR="0" indent="0" algn="r" defTabSz="914400" rtl="1" eaLnBrk="1" fontAlgn="auto" latinLnBrk="0" hangingPunct="1">
              <a:lnSpc>
                <a:spcPct val="90000"/>
              </a:lnSpc>
              <a:spcBef>
                <a:spcPts val="1000"/>
              </a:spcBef>
              <a:spcAft>
                <a:spcPts val="0"/>
              </a:spcAft>
              <a:buClrTx/>
              <a:buSzTx/>
              <a:buFont typeface="Arial" panose="020B0604020202020204" pitchFamily="34" charset="0"/>
              <a:buNone/>
              <a:tabLst/>
              <a:defRPr lang="en-US" sz="1100" smtClean="0">
                <a:effectLst/>
                <a:cs typeface="Tajawal" panose="00000500000000000000" pitchFamily="2" charset="-78"/>
              </a:defRPr>
            </a:lvl1pPr>
          </a:lstStyle>
          <a:p>
            <a:pPr marL="0" marR="0" lvl="0" indent="0" algn="r" defTabSz="914400" rtl="1" eaLnBrk="1" fontAlgn="auto" latinLnBrk="0" hangingPunct="1">
              <a:lnSpc>
                <a:spcPct val="90000"/>
              </a:lnSpc>
              <a:spcBef>
                <a:spcPts val="1000"/>
              </a:spcBef>
              <a:spcAft>
                <a:spcPts val="0"/>
              </a:spcAft>
              <a:buClrTx/>
              <a:buSzTx/>
              <a:buFont typeface="Arial" panose="020B0604020202020204" pitchFamily="34" charset="0"/>
              <a:buNone/>
              <a:tabLst/>
              <a:defRPr/>
            </a:pPr>
            <a:r>
              <a:rPr lang="ar-SA" sz="1100" dirty="0">
                <a:effectLst/>
                <a:latin typeface="Calibri" panose="020F0502020204030204" pitchFamily="34" charset="0"/>
                <a:ea typeface="Calibri" panose="020F0502020204030204" pitchFamily="34" charset="0"/>
                <a:cs typeface="Tajawal" panose="00000500000000000000" pitchFamily="2" charset="-78"/>
              </a:rPr>
              <a:t>إضغط على الأيقونة لإضافة صورة</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6" name="Picture Placeholder 19">
            <a:extLst>
              <a:ext uri="{FF2B5EF4-FFF2-40B4-BE49-F238E27FC236}">
                <a16:creationId xmlns:a16="http://schemas.microsoft.com/office/drawing/2014/main" xmlns="" id="{7466D9E0-CAB1-4CA9-B369-FCDB92344BAA}"/>
              </a:ext>
            </a:extLst>
          </p:cNvPr>
          <p:cNvSpPr>
            <a:spLocks noGrp="1"/>
          </p:cNvSpPr>
          <p:nvPr>
            <p:ph type="pic" sz="quarter" idx="15" hasCustomPrompt="1"/>
          </p:nvPr>
        </p:nvSpPr>
        <p:spPr>
          <a:xfrm>
            <a:off x="3926849" y="3273156"/>
            <a:ext cx="3298411" cy="2895423"/>
          </a:xfrm>
          <a:custGeom>
            <a:avLst/>
            <a:gdLst>
              <a:gd name="connsiteX0" fmla="*/ 1431819 w 3063474"/>
              <a:gd name="connsiteY0" fmla="*/ 217 h 2689190"/>
              <a:gd name="connsiteX1" fmla="*/ 2033667 w 3063474"/>
              <a:gd name="connsiteY1" fmla="*/ 142870 h 2689190"/>
              <a:gd name="connsiteX2" fmla="*/ 3002723 w 3063474"/>
              <a:gd name="connsiteY2" fmla="*/ 1767035 h 2689190"/>
              <a:gd name="connsiteX3" fmla="*/ 1207800 w 3063474"/>
              <a:gd name="connsiteY3" fmla="*/ 2363046 h 2689190"/>
              <a:gd name="connsiteX4" fmla="*/ 238744 w 3063474"/>
              <a:gd name="connsiteY4" fmla="*/ 738882 h 2689190"/>
              <a:gd name="connsiteX5" fmla="*/ 1431819 w 3063474"/>
              <a:gd name="connsiteY5" fmla="*/ 217 h 2689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63474" h="2689190">
                <a:moveTo>
                  <a:pt x="1431819" y="217"/>
                </a:moveTo>
                <a:cubicBezTo>
                  <a:pt x="1604441" y="3889"/>
                  <a:pt x="1795151" y="54147"/>
                  <a:pt x="2033667" y="142870"/>
                </a:cubicBezTo>
                <a:cubicBezTo>
                  <a:pt x="2796918" y="426787"/>
                  <a:pt x="3230780" y="1153950"/>
                  <a:pt x="3002723" y="1767035"/>
                </a:cubicBezTo>
                <a:cubicBezTo>
                  <a:pt x="2774666" y="2380119"/>
                  <a:pt x="1688222" y="3131721"/>
                  <a:pt x="1207800" y="2363046"/>
                </a:cubicBezTo>
                <a:cubicBezTo>
                  <a:pt x="727378" y="1594372"/>
                  <a:pt x="-519202" y="1508837"/>
                  <a:pt x="238744" y="738882"/>
                </a:cubicBezTo>
                <a:cubicBezTo>
                  <a:pt x="759832" y="209539"/>
                  <a:pt x="1052050" y="-7861"/>
                  <a:pt x="1431819" y="217"/>
                </a:cubicBezTo>
                <a:close/>
              </a:path>
            </a:pathLst>
          </a:custGeom>
          <a:pattFill prst="pct30">
            <a:fgClr>
              <a:schemeClr val="accent3">
                <a:lumMod val="40000"/>
                <a:lumOff val="60000"/>
              </a:schemeClr>
            </a:fgClr>
            <a:bgClr>
              <a:schemeClr val="bg1"/>
            </a:bgClr>
          </a:pattFill>
          <a:effectLst>
            <a:outerShdw blurRad="825500" dist="381000" dir="8100000" algn="tr" rotWithShape="0">
              <a:prstClr val="black">
                <a:alpha val="15000"/>
              </a:prstClr>
            </a:outerShdw>
          </a:effectLst>
        </p:spPr>
        <p:txBody>
          <a:bodyPr wrap="square">
            <a:noAutofit/>
          </a:bodyPr>
          <a:lstStyle>
            <a:lvl1pPr marL="0" marR="0" indent="0" algn="r" defTabSz="914400" rtl="1" eaLnBrk="1" fontAlgn="auto" latinLnBrk="0" hangingPunct="1">
              <a:lnSpc>
                <a:spcPct val="90000"/>
              </a:lnSpc>
              <a:spcBef>
                <a:spcPts val="1000"/>
              </a:spcBef>
              <a:spcAft>
                <a:spcPts val="0"/>
              </a:spcAft>
              <a:buClrTx/>
              <a:buSzTx/>
              <a:buFont typeface="Arial" panose="020B0604020202020204" pitchFamily="34" charset="0"/>
              <a:buNone/>
              <a:tabLst/>
              <a:defRPr lang="en-US" sz="1100" smtClean="0">
                <a:effectLst/>
                <a:cs typeface="Tajawal" panose="00000500000000000000" pitchFamily="2" charset="-78"/>
              </a:defRPr>
            </a:lvl1pPr>
          </a:lstStyle>
          <a:p>
            <a:pPr marL="0" marR="0" lvl="0" indent="0" algn="r" defTabSz="914400" rtl="1" eaLnBrk="1" fontAlgn="auto" latinLnBrk="0" hangingPunct="1">
              <a:lnSpc>
                <a:spcPct val="90000"/>
              </a:lnSpc>
              <a:spcBef>
                <a:spcPts val="1000"/>
              </a:spcBef>
              <a:spcAft>
                <a:spcPts val="0"/>
              </a:spcAft>
              <a:buClrTx/>
              <a:buSzTx/>
              <a:buFont typeface="Arial" panose="020B0604020202020204" pitchFamily="34" charset="0"/>
              <a:buNone/>
              <a:tabLst/>
              <a:defRPr/>
            </a:pPr>
            <a:r>
              <a:rPr lang="ar-SA" sz="1100" dirty="0">
                <a:effectLst/>
                <a:latin typeface="Calibri" panose="020F0502020204030204" pitchFamily="34" charset="0"/>
                <a:ea typeface="Calibri" panose="020F0502020204030204" pitchFamily="34" charset="0"/>
                <a:cs typeface="Tajawal" panose="00000500000000000000" pitchFamily="2" charset="-78"/>
              </a:rPr>
              <a:t>إضغط على الأيقونة لإضافة صورة</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788884332"/>
      </p:ext>
    </p:extLst>
  </p:cSld>
  <p:clrMapOvr>
    <a:masterClrMapping/>
  </p:clrMapOvr>
  <p:transition spd="slow" advClick="0">
    <p:comb/>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xmlns="" id="{129CE844-ED52-4518-932C-C8374303A5DB}"/>
              </a:ext>
            </a:extLst>
          </p:cNvPr>
          <p:cNvSpPr>
            <a:spLocks noGrp="1"/>
          </p:cNvSpPr>
          <p:nvPr>
            <p:ph type="pic" sz="quarter" idx="10" hasCustomPrompt="1"/>
          </p:nvPr>
        </p:nvSpPr>
        <p:spPr>
          <a:xfrm>
            <a:off x="0" y="0"/>
            <a:ext cx="12192000" cy="6858000"/>
          </a:xfrm>
          <a:prstGeom prst="rect">
            <a:avLst/>
          </a:prstGeom>
          <a:pattFill prst="pct30">
            <a:fgClr>
              <a:schemeClr val="accent1"/>
            </a:fgClr>
            <a:bgClr>
              <a:schemeClr val="bg1"/>
            </a:bgClr>
          </a:pattFill>
          <a:effectLst/>
        </p:spPr>
        <p:txBody>
          <a:bodyPr wrap="square">
            <a:noAutofit/>
          </a:bodyPr>
          <a:lstStyle>
            <a:lvl1pPr marL="0" marR="0" indent="0" algn="r" defTabSz="914400" rtl="1" eaLnBrk="1" fontAlgn="auto" latinLnBrk="0" hangingPunct="1">
              <a:lnSpc>
                <a:spcPct val="90000"/>
              </a:lnSpc>
              <a:spcBef>
                <a:spcPts val="1000"/>
              </a:spcBef>
              <a:spcAft>
                <a:spcPts val="0"/>
              </a:spcAft>
              <a:buClrTx/>
              <a:buSzTx/>
              <a:buFont typeface="Arial" panose="020B0604020202020204" pitchFamily="34" charset="0"/>
              <a:buNone/>
              <a:tabLst/>
              <a:defRPr lang="en-US" sz="1400" smtClean="0">
                <a:effectLst/>
                <a:latin typeface="Tajawal" panose="00000500000000000000" pitchFamily="2" charset="-78"/>
                <a:cs typeface="Tajawal" panose="00000500000000000000" pitchFamily="2" charset="-78"/>
              </a:defRPr>
            </a:lvl1pPr>
          </a:lstStyle>
          <a:p>
            <a:pPr rtl="1"/>
            <a:r>
              <a:rPr lang="ar-SA" sz="1100" dirty="0">
                <a:effectLst/>
                <a:latin typeface="Calibri" panose="020F0502020204030204" pitchFamily="34" charset="0"/>
                <a:ea typeface="Calibri" panose="020F0502020204030204" pitchFamily="34" charset="0"/>
                <a:cs typeface="Tajawal" panose="00000500000000000000" pitchFamily="2" charset="-78"/>
              </a:rPr>
              <a:t>إضغط على الأيقونة لإضافة صورة</a:t>
            </a:r>
          </a:p>
        </p:txBody>
      </p:sp>
    </p:spTree>
    <p:extLst>
      <p:ext uri="{BB962C8B-B14F-4D97-AF65-F5344CB8AC3E}">
        <p14:creationId xmlns:p14="http://schemas.microsoft.com/office/powerpoint/2010/main" val="2702588651"/>
      </p:ext>
    </p:extLst>
  </p:cSld>
  <p:clrMapOvr>
    <a:masterClrMapping/>
  </p:clrMapOvr>
  <p:transition spd="slow" advClick="0">
    <p:comb/>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Picture Placeholder 5">
            <a:extLst>
              <a:ext uri="{FF2B5EF4-FFF2-40B4-BE49-F238E27FC236}">
                <a16:creationId xmlns:a16="http://schemas.microsoft.com/office/drawing/2014/main" xmlns="" id="{E796AB7B-23E5-4EB0-85A1-247331C272E2}"/>
              </a:ext>
            </a:extLst>
          </p:cNvPr>
          <p:cNvSpPr>
            <a:spLocks noGrp="1"/>
          </p:cNvSpPr>
          <p:nvPr>
            <p:ph type="pic" sz="quarter" idx="10" hasCustomPrompt="1"/>
          </p:nvPr>
        </p:nvSpPr>
        <p:spPr>
          <a:xfrm>
            <a:off x="6973836" y="-38344"/>
            <a:ext cx="5248946" cy="4580363"/>
          </a:xfrm>
          <a:custGeom>
            <a:avLst/>
            <a:gdLst>
              <a:gd name="connsiteX0" fmla="*/ 2010445 w 7191924"/>
              <a:gd name="connsiteY0" fmla="*/ 25 h 6275856"/>
              <a:gd name="connsiteX1" fmla="*/ 7191924 w 7191924"/>
              <a:gd name="connsiteY1" fmla="*/ 29941 h 6275856"/>
              <a:gd name="connsiteX2" fmla="*/ 7152892 w 7191924"/>
              <a:gd name="connsiteY2" fmla="*/ 5780552 h 6275856"/>
              <a:gd name="connsiteX3" fmla="*/ 4301446 w 7191924"/>
              <a:gd name="connsiteY3" fmla="*/ 5948873 h 6275856"/>
              <a:gd name="connsiteX4" fmla="*/ 2784594 w 7191924"/>
              <a:gd name="connsiteY4" fmla="*/ 3241382 h 6275856"/>
              <a:gd name="connsiteX5" fmla="*/ 585632 w 7191924"/>
              <a:gd name="connsiteY5" fmla="*/ 1940950 h 6275856"/>
              <a:gd name="connsiteX6" fmla="*/ 67228 w 7191924"/>
              <a:gd name="connsiteY6" fmla="*/ 34885 h 6275856"/>
              <a:gd name="connsiteX7" fmla="*/ 2010445 w 7191924"/>
              <a:gd name="connsiteY7" fmla="*/ 25 h 6275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91924" h="6275856">
                <a:moveTo>
                  <a:pt x="2010445" y="25"/>
                </a:moveTo>
                <a:cubicBezTo>
                  <a:pt x="4119594" y="1063"/>
                  <a:pt x="7190608" y="34267"/>
                  <a:pt x="7191924" y="29941"/>
                </a:cubicBezTo>
                <a:lnTo>
                  <a:pt x="7152892" y="5780552"/>
                </a:lnTo>
                <a:cubicBezTo>
                  <a:pt x="7152892" y="5780552"/>
                  <a:pt x="5558898" y="6772480"/>
                  <a:pt x="4301446" y="5948873"/>
                </a:cubicBezTo>
                <a:cubicBezTo>
                  <a:pt x="3043994" y="5125267"/>
                  <a:pt x="3403895" y="3909370"/>
                  <a:pt x="2784594" y="3241382"/>
                </a:cubicBezTo>
                <a:cubicBezTo>
                  <a:pt x="2165293" y="2573394"/>
                  <a:pt x="1197882" y="2588454"/>
                  <a:pt x="585632" y="1940950"/>
                </a:cubicBezTo>
                <a:cubicBezTo>
                  <a:pt x="-26617" y="1293446"/>
                  <a:pt x="-76558" y="622957"/>
                  <a:pt x="67228" y="34885"/>
                </a:cubicBezTo>
                <a:cubicBezTo>
                  <a:pt x="64774" y="7762"/>
                  <a:pt x="905653" y="-519"/>
                  <a:pt x="2010445" y="25"/>
                </a:cubicBezTo>
                <a:close/>
              </a:path>
            </a:pathLst>
          </a:custGeom>
          <a:pattFill prst="pct30">
            <a:fgClr>
              <a:schemeClr val="accent3">
                <a:lumMod val="40000"/>
                <a:lumOff val="60000"/>
              </a:schemeClr>
            </a:fgClr>
            <a:bgClr>
              <a:schemeClr val="bg1"/>
            </a:bgClr>
          </a:pattFill>
          <a:effectLst>
            <a:outerShdw blurRad="825500" dist="381000" dir="8100000" algn="tr" rotWithShape="0">
              <a:prstClr val="black">
                <a:alpha val="15000"/>
              </a:prstClr>
            </a:outerShdw>
          </a:effectLst>
        </p:spPr>
        <p:txBody>
          <a:bodyPr wrap="square">
            <a:noAutofit/>
          </a:bodyPr>
          <a:lstStyle>
            <a:lvl1pPr marL="0" marR="0" indent="0" algn="r" defTabSz="914400" rtl="1" eaLnBrk="1" fontAlgn="auto" latinLnBrk="0" hangingPunct="1">
              <a:lnSpc>
                <a:spcPct val="90000"/>
              </a:lnSpc>
              <a:spcBef>
                <a:spcPts val="1000"/>
              </a:spcBef>
              <a:spcAft>
                <a:spcPts val="0"/>
              </a:spcAft>
              <a:buClrTx/>
              <a:buSzTx/>
              <a:buFont typeface="Arial" panose="020B0604020202020204" pitchFamily="34" charset="0"/>
              <a:buNone/>
              <a:tabLst/>
              <a:defRPr lang="en-US" sz="1100" smtClean="0">
                <a:effectLst/>
                <a:cs typeface="Tajawal" panose="00000500000000000000" pitchFamily="2" charset="-78"/>
              </a:defRPr>
            </a:lvl1pPr>
          </a:lstStyle>
          <a:p>
            <a:pPr marL="0" marR="0" lvl="0" indent="0" algn="r" defTabSz="914400" rtl="1" eaLnBrk="1" fontAlgn="auto" latinLnBrk="0" hangingPunct="1">
              <a:lnSpc>
                <a:spcPct val="90000"/>
              </a:lnSpc>
              <a:spcBef>
                <a:spcPts val="1000"/>
              </a:spcBef>
              <a:spcAft>
                <a:spcPts val="0"/>
              </a:spcAft>
              <a:buClrTx/>
              <a:buSzTx/>
              <a:buFont typeface="Arial" panose="020B0604020202020204" pitchFamily="34" charset="0"/>
              <a:buNone/>
              <a:tabLst/>
              <a:defRPr/>
            </a:pPr>
            <a:r>
              <a:rPr lang="ar-SA" sz="1100" dirty="0">
                <a:effectLst/>
                <a:latin typeface="Calibri" panose="020F0502020204030204" pitchFamily="34" charset="0"/>
                <a:ea typeface="Calibri" panose="020F0502020204030204" pitchFamily="34" charset="0"/>
                <a:cs typeface="Tajawal" panose="00000500000000000000" pitchFamily="2" charset="-78"/>
              </a:rPr>
              <a:t>إضغط على الأيقونة لإضافة صورة</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Picture Placeholder 19">
            <a:extLst>
              <a:ext uri="{FF2B5EF4-FFF2-40B4-BE49-F238E27FC236}">
                <a16:creationId xmlns:a16="http://schemas.microsoft.com/office/drawing/2014/main" xmlns="" id="{C7BC9421-33D2-4069-9DA7-208D84BE4AF7}"/>
              </a:ext>
            </a:extLst>
          </p:cNvPr>
          <p:cNvSpPr>
            <a:spLocks noGrp="1"/>
          </p:cNvSpPr>
          <p:nvPr>
            <p:ph type="pic" sz="quarter" idx="14" hasCustomPrompt="1"/>
          </p:nvPr>
        </p:nvSpPr>
        <p:spPr>
          <a:xfrm>
            <a:off x="4951214" y="2061029"/>
            <a:ext cx="4045243" cy="3551010"/>
          </a:xfrm>
          <a:custGeom>
            <a:avLst/>
            <a:gdLst>
              <a:gd name="connsiteX0" fmla="*/ 1431819 w 3063474"/>
              <a:gd name="connsiteY0" fmla="*/ 217 h 2689190"/>
              <a:gd name="connsiteX1" fmla="*/ 2033667 w 3063474"/>
              <a:gd name="connsiteY1" fmla="*/ 142870 h 2689190"/>
              <a:gd name="connsiteX2" fmla="*/ 3002723 w 3063474"/>
              <a:gd name="connsiteY2" fmla="*/ 1767035 h 2689190"/>
              <a:gd name="connsiteX3" fmla="*/ 1207800 w 3063474"/>
              <a:gd name="connsiteY3" fmla="*/ 2363046 h 2689190"/>
              <a:gd name="connsiteX4" fmla="*/ 238744 w 3063474"/>
              <a:gd name="connsiteY4" fmla="*/ 738882 h 2689190"/>
              <a:gd name="connsiteX5" fmla="*/ 1431819 w 3063474"/>
              <a:gd name="connsiteY5" fmla="*/ 217 h 2689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63474" h="2689190">
                <a:moveTo>
                  <a:pt x="1431819" y="217"/>
                </a:moveTo>
                <a:cubicBezTo>
                  <a:pt x="1604441" y="3889"/>
                  <a:pt x="1795151" y="54147"/>
                  <a:pt x="2033667" y="142870"/>
                </a:cubicBezTo>
                <a:cubicBezTo>
                  <a:pt x="2796918" y="426787"/>
                  <a:pt x="3230780" y="1153950"/>
                  <a:pt x="3002723" y="1767035"/>
                </a:cubicBezTo>
                <a:cubicBezTo>
                  <a:pt x="2774666" y="2380119"/>
                  <a:pt x="1688222" y="3131721"/>
                  <a:pt x="1207800" y="2363046"/>
                </a:cubicBezTo>
                <a:cubicBezTo>
                  <a:pt x="727378" y="1594372"/>
                  <a:pt x="-519202" y="1508837"/>
                  <a:pt x="238744" y="738882"/>
                </a:cubicBezTo>
                <a:cubicBezTo>
                  <a:pt x="759832" y="209539"/>
                  <a:pt x="1052050" y="-7861"/>
                  <a:pt x="1431819" y="217"/>
                </a:cubicBezTo>
                <a:close/>
              </a:path>
            </a:pathLst>
          </a:custGeom>
          <a:pattFill prst="pct30">
            <a:fgClr>
              <a:schemeClr val="accent3">
                <a:lumMod val="40000"/>
                <a:lumOff val="60000"/>
              </a:schemeClr>
            </a:fgClr>
            <a:bgClr>
              <a:schemeClr val="bg1"/>
            </a:bgClr>
          </a:pattFill>
          <a:effectLst>
            <a:outerShdw blurRad="825500" dist="381000" dir="8100000" algn="tr" rotWithShape="0">
              <a:prstClr val="black">
                <a:alpha val="15000"/>
              </a:prstClr>
            </a:outerShdw>
          </a:effectLst>
        </p:spPr>
        <p:txBody>
          <a:bodyPr wrap="square">
            <a:noAutofit/>
          </a:bodyPr>
          <a:lstStyle>
            <a:lvl1pPr marL="0" marR="0" indent="0" algn="r" defTabSz="914400" rtl="1" eaLnBrk="1" fontAlgn="auto" latinLnBrk="0" hangingPunct="1">
              <a:lnSpc>
                <a:spcPct val="90000"/>
              </a:lnSpc>
              <a:spcBef>
                <a:spcPts val="1000"/>
              </a:spcBef>
              <a:spcAft>
                <a:spcPts val="0"/>
              </a:spcAft>
              <a:buClrTx/>
              <a:buSzTx/>
              <a:buFont typeface="Arial" panose="020B0604020202020204" pitchFamily="34" charset="0"/>
              <a:buNone/>
              <a:tabLst/>
              <a:defRPr lang="en-US" sz="1100" smtClean="0">
                <a:effectLst/>
                <a:cs typeface="Tajawal" panose="00000500000000000000" pitchFamily="2" charset="-78"/>
              </a:defRPr>
            </a:lvl1pPr>
          </a:lstStyle>
          <a:p>
            <a:pPr marL="0" marR="0" lvl="0" indent="0" algn="r" defTabSz="914400" rtl="1" eaLnBrk="1" fontAlgn="auto" latinLnBrk="0" hangingPunct="1">
              <a:lnSpc>
                <a:spcPct val="90000"/>
              </a:lnSpc>
              <a:spcBef>
                <a:spcPts val="1000"/>
              </a:spcBef>
              <a:spcAft>
                <a:spcPts val="0"/>
              </a:spcAft>
              <a:buClrTx/>
              <a:buSzTx/>
              <a:buFont typeface="Arial" panose="020B0604020202020204" pitchFamily="34" charset="0"/>
              <a:buNone/>
              <a:tabLst/>
              <a:defRPr/>
            </a:pPr>
            <a:r>
              <a:rPr lang="ar-SA" sz="1100" dirty="0">
                <a:effectLst/>
                <a:latin typeface="Calibri" panose="020F0502020204030204" pitchFamily="34" charset="0"/>
                <a:ea typeface="Calibri" panose="020F0502020204030204" pitchFamily="34" charset="0"/>
                <a:cs typeface="Tajawal" panose="00000500000000000000" pitchFamily="2" charset="-78"/>
              </a:rPr>
              <a:t>إضغط على الأيقونة لإضافة صورة</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587895588"/>
      </p:ext>
    </p:extLst>
  </p:cSld>
  <p:clrMapOvr>
    <a:masterClrMapping/>
  </p:clrMapOvr>
  <p:transition spd="slow" advClick="0">
    <p:comb/>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3" name="Picture Placeholder 5">
            <a:extLst>
              <a:ext uri="{FF2B5EF4-FFF2-40B4-BE49-F238E27FC236}">
                <a16:creationId xmlns:a16="http://schemas.microsoft.com/office/drawing/2014/main" xmlns="" id="{7F082D54-7FA6-4B48-BCB4-5F2EBE9E44DB}"/>
              </a:ext>
            </a:extLst>
          </p:cNvPr>
          <p:cNvSpPr>
            <a:spLocks noGrp="1"/>
          </p:cNvSpPr>
          <p:nvPr>
            <p:ph type="pic" sz="quarter" idx="10" hasCustomPrompt="1"/>
          </p:nvPr>
        </p:nvSpPr>
        <p:spPr>
          <a:xfrm>
            <a:off x="7599817" y="1750787"/>
            <a:ext cx="3725862" cy="2840491"/>
          </a:xfrm>
          <a:custGeom>
            <a:avLst/>
            <a:gdLst>
              <a:gd name="connsiteX0" fmla="*/ 3725862 w 3725862"/>
              <a:gd name="connsiteY0" fmla="*/ 0 h 2840491"/>
              <a:gd name="connsiteX1" fmla="*/ 3240087 w 3725862"/>
              <a:gd name="connsiteY1" fmla="*/ 2778578 h 2840491"/>
              <a:gd name="connsiteX2" fmla="*/ 0 w 3725862"/>
              <a:gd name="connsiteY2" fmla="*/ 2840491 h 2840491"/>
              <a:gd name="connsiteX3" fmla="*/ 547687 w 3725862"/>
              <a:gd name="connsiteY3" fmla="*/ 352425 h 2840491"/>
            </a:gdLst>
            <a:ahLst/>
            <a:cxnLst>
              <a:cxn ang="0">
                <a:pos x="connsiteX0" y="connsiteY0"/>
              </a:cxn>
              <a:cxn ang="0">
                <a:pos x="connsiteX1" y="connsiteY1"/>
              </a:cxn>
              <a:cxn ang="0">
                <a:pos x="connsiteX2" y="connsiteY2"/>
              </a:cxn>
              <a:cxn ang="0">
                <a:pos x="connsiteX3" y="connsiteY3"/>
              </a:cxn>
            </a:cxnLst>
            <a:rect l="l" t="t" r="r" b="b"/>
            <a:pathLst>
              <a:path w="3725862" h="2840491">
                <a:moveTo>
                  <a:pt x="3725862" y="0"/>
                </a:moveTo>
                <a:lnTo>
                  <a:pt x="3240087" y="2778578"/>
                </a:lnTo>
                <a:lnTo>
                  <a:pt x="0" y="2840491"/>
                </a:lnTo>
                <a:lnTo>
                  <a:pt x="547687" y="352425"/>
                </a:lnTo>
                <a:close/>
              </a:path>
            </a:pathLst>
          </a:custGeom>
          <a:pattFill prst="pct30">
            <a:fgClr>
              <a:schemeClr val="accent3">
                <a:lumMod val="40000"/>
                <a:lumOff val="60000"/>
              </a:schemeClr>
            </a:fgClr>
            <a:bgClr>
              <a:schemeClr val="bg1"/>
            </a:bgClr>
          </a:pattFill>
          <a:effectLst/>
        </p:spPr>
        <p:txBody>
          <a:bodyPr wrap="square" anchor="ctr">
            <a:noAutofit/>
          </a:bodyPr>
          <a:lstStyle>
            <a:lvl1pPr marL="0" marR="0" indent="0" algn="r" defTabSz="914400" rtl="1" eaLnBrk="1" fontAlgn="auto" latinLnBrk="0" hangingPunct="1">
              <a:lnSpc>
                <a:spcPct val="90000"/>
              </a:lnSpc>
              <a:spcBef>
                <a:spcPts val="1000"/>
              </a:spcBef>
              <a:spcAft>
                <a:spcPts val="0"/>
              </a:spcAft>
              <a:buClrTx/>
              <a:buSzTx/>
              <a:buFont typeface="Arial" panose="020B0604020202020204" pitchFamily="34" charset="0"/>
              <a:buNone/>
              <a:tabLst/>
              <a:defRPr lang="en-US" sz="1100" smtClean="0">
                <a:effectLst/>
                <a:cs typeface="Tajawal" panose="00000500000000000000" pitchFamily="2" charset="-78"/>
              </a:defRPr>
            </a:lvl1pPr>
          </a:lstStyle>
          <a:p>
            <a:pPr marL="0" marR="0" lvl="0" indent="0" algn="r" defTabSz="914400" rtl="1" eaLnBrk="1" fontAlgn="auto" latinLnBrk="0" hangingPunct="1">
              <a:lnSpc>
                <a:spcPct val="90000"/>
              </a:lnSpc>
              <a:spcBef>
                <a:spcPts val="1000"/>
              </a:spcBef>
              <a:spcAft>
                <a:spcPts val="0"/>
              </a:spcAft>
              <a:buClrTx/>
              <a:buSzTx/>
              <a:buFont typeface="Arial" panose="020B0604020202020204" pitchFamily="34" charset="0"/>
              <a:buNone/>
              <a:tabLst/>
              <a:defRPr/>
            </a:pPr>
            <a:r>
              <a:rPr lang="ar-SA" sz="1100" dirty="0">
                <a:effectLst/>
                <a:latin typeface="Calibri" panose="020F0502020204030204" pitchFamily="34" charset="0"/>
                <a:ea typeface="Calibri" panose="020F0502020204030204" pitchFamily="34" charset="0"/>
                <a:cs typeface="Tajawal" panose="00000500000000000000" pitchFamily="2" charset="-78"/>
              </a:rPr>
              <a:t>إضغط على الأيقونة لإضافة صورة</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822628705"/>
      </p:ext>
    </p:extLst>
  </p:cSld>
  <p:clrMapOvr>
    <a:masterClrMapping/>
  </p:clrMapOvr>
  <p:transition spd="slow" advClick="0">
    <p:comb/>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Picture Placeholder 3">
            <a:extLst>
              <a:ext uri="{FF2B5EF4-FFF2-40B4-BE49-F238E27FC236}">
                <a16:creationId xmlns:a16="http://schemas.microsoft.com/office/drawing/2014/main" xmlns="" id="{2FB0A4C3-BB95-4C6B-987F-28A6D6D82111}"/>
              </a:ext>
            </a:extLst>
          </p:cNvPr>
          <p:cNvSpPr>
            <a:spLocks noGrp="1"/>
          </p:cNvSpPr>
          <p:nvPr>
            <p:ph type="pic" sz="quarter" idx="23" hasCustomPrompt="1"/>
          </p:nvPr>
        </p:nvSpPr>
        <p:spPr>
          <a:xfrm>
            <a:off x="3184525" y="1816100"/>
            <a:ext cx="1828800" cy="3917950"/>
          </a:xfrm>
          <a:prstGeom prst="roundRect">
            <a:avLst>
              <a:gd name="adj" fmla="val 10628"/>
            </a:avLst>
          </a:prstGeom>
          <a:pattFill prst="pct30">
            <a:fgClr>
              <a:schemeClr val="accent3">
                <a:lumMod val="40000"/>
                <a:lumOff val="60000"/>
              </a:schemeClr>
            </a:fgClr>
            <a:bgClr>
              <a:schemeClr val="bg1"/>
            </a:bgClr>
          </a:pattFill>
          <a:effectLst/>
        </p:spPr>
        <p:txBody>
          <a:bodyPr wrap="square">
            <a:noAutofit/>
          </a:bodyPr>
          <a:lstStyle>
            <a:lvl1pPr marL="0" marR="0" indent="0" algn="r" defTabSz="914400" rtl="1" eaLnBrk="1" fontAlgn="auto" latinLnBrk="0" hangingPunct="1">
              <a:lnSpc>
                <a:spcPct val="90000"/>
              </a:lnSpc>
              <a:spcBef>
                <a:spcPts val="1000"/>
              </a:spcBef>
              <a:spcAft>
                <a:spcPts val="0"/>
              </a:spcAft>
              <a:buClrTx/>
              <a:buSzTx/>
              <a:buFont typeface="Arial" panose="020B0604020202020204" pitchFamily="34" charset="0"/>
              <a:buNone/>
              <a:tabLst/>
              <a:defRPr lang="en-US" sz="1100">
                <a:effectLst/>
                <a:latin typeface="Tajawal" panose="00000500000000000000" pitchFamily="2" charset="-78"/>
                <a:cs typeface="Tajawal" panose="00000500000000000000" pitchFamily="2" charset="-78"/>
              </a:defRPr>
            </a:lvl1pPr>
          </a:lstStyle>
          <a:p>
            <a:pPr marL="0" marR="0" lvl="0" indent="0" algn="r" defTabSz="914400" rtl="1" eaLnBrk="1" fontAlgn="auto" latinLnBrk="0" hangingPunct="1">
              <a:lnSpc>
                <a:spcPct val="90000"/>
              </a:lnSpc>
              <a:spcBef>
                <a:spcPts val="1000"/>
              </a:spcBef>
              <a:spcAft>
                <a:spcPts val="0"/>
              </a:spcAft>
              <a:buClrTx/>
              <a:buSzTx/>
              <a:buFont typeface="Arial" panose="020B0604020202020204" pitchFamily="34" charset="0"/>
              <a:buNone/>
              <a:tabLst/>
              <a:defRPr/>
            </a:pPr>
            <a:r>
              <a:rPr lang="ar-SA" sz="1100" dirty="0">
                <a:effectLst/>
                <a:latin typeface="Calibri" panose="020F0502020204030204" pitchFamily="34" charset="0"/>
                <a:ea typeface="Calibri" panose="020F0502020204030204" pitchFamily="34" charset="0"/>
                <a:cs typeface="Tajawal" panose="00000500000000000000" pitchFamily="2" charset="-78"/>
              </a:rPr>
              <a:t>إضغط على الأيقونة لإضافة صورة</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Picture Placeholder 3">
            <a:extLst>
              <a:ext uri="{FF2B5EF4-FFF2-40B4-BE49-F238E27FC236}">
                <a16:creationId xmlns:a16="http://schemas.microsoft.com/office/drawing/2014/main" xmlns="" id="{7CC28437-1627-45D4-9C2A-A9760F206EE2}"/>
              </a:ext>
            </a:extLst>
          </p:cNvPr>
          <p:cNvSpPr>
            <a:spLocks noGrp="1"/>
          </p:cNvSpPr>
          <p:nvPr>
            <p:ph type="pic" sz="quarter" idx="22" hasCustomPrompt="1"/>
          </p:nvPr>
        </p:nvSpPr>
        <p:spPr>
          <a:xfrm>
            <a:off x="1866900" y="1431924"/>
            <a:ext cx="1787525" cy="3825875"/>
          </a:xfrm>
          <a:prstGeom prst="roundRect">
            <a:avLst>
              <a:gd name="adj" fmla="val 10628"/>
            </a:avLst>
          </a:prstGeom>
          <a:pattFill prst="pct30">
            <a:fgClr>
              <a:schemeClr val="accent3">
                <a:lumMod val="40000"/>
                <a:lumOff val="60000"/>
              </a:schemeClr>
            </a:fgClr>
            <a:bgClr>
              <a:schemeClr val="bg1"/>
            </a:bgClr>
          </a:pattFill>
          <a:effectLst/>
        </p:spPr>
        <p:txBody>
          <a:bodyPr wrap="square">
            <a:noAutofit/>
          </a:bodyPr>
          <a:lstStyle>
            <a:lvl1pPr marL="0" marR="0" indent="0" algn="r" defTabSz="914400" rtl="1" eaLnBrk="1" fontAlgn="auto" latinLnBrk="0" hangingPunct="1">
              <a:lnSpc>
                <a:spcPct val="90000"/>
              </a:lnSpc>
              <a:spcBef>
                <a:spcPts val="1000"/>
              </a:spcBef>
              <a:spcAft>
                <a:spcPts val="0"/>
              </a:spcAft>
              <a:buClrTx/>
              <a:buSzTx/>
              <a:buFont typeface="Arial" panose="020B0604020202020204" pitchFamily="34" charset="0"/>
              <a:buNone/>
              <a:tabLst/>
              <a:defRPr lang="en-US" sz="1100">
                <a:effectLst/>
                <a:latin typeface="Tajawal" panose="00000500000000000000" pitchFamily="2" charset="-78"/>
                <a:cs typeface="Tajawal" panose="00000500000000000000" pitchFamily="2" charset="-78"/>
              </a:defRPr>
            </a:lvl1pPr>
          </a:lstStyle>
          <a:p>
            <a:pPr marL="0" marR="0" lvl="0" indent="0" algn="r" defTabSz="914400" rtl="1" eaLnBrk="1" fontAlgn="auto" latinLnBrk="0" hangingPunct="1">
              <a:lnSpc>
                <a:spcPct val="90000"/>
              </a:lnSpc>
              <a:spcBef>
                <a:spcPts val="1000"/>
              </a:spcBef>
              <a:spcAft>
                <a:spcPts val="0"/>
              </a:spcAft>
              <a:buClrTx/>
              <a:buSzTx/>
              <a:buFont typeface="Arial" panose="020B0604020202020204" pitchFamily="34" charset="0"/>
              <a:buNone/>
              <a:tabLst/>
              <a:defRPr/>
            </a:pPr>
            <a:r>
              <a:rPr lang="ar-SA" sz="1100" dirty="0">
                <a:effectLst/>
                <a:latin typeface="Calibri" panose="020F0502020204030204" pitchFamily="34" charset="0"/>
                <a:ea typeface="Calibri" panose="020F0502020204030204" pitchFamily="34" charset="0"/>
                <a:cs typeface="Tajawal" panose="00000500000000000000" pitchFamily="2" charset="-78"/>
              </a:rPr>
              <a:t>إضغط على الأيقونة لإضافة صورة</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689959353"/>
      </p:ext>
    </p:extLst>
  </p:cSld>
  <p:clrMapOvr>
    <a:masterClrMapping/>
  </p:clrMapOvr>
  <p:transition spd="slow" advClick="0">
    <p:comb/>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3" name="Picture Placeholder 3">
            <a:extLst>
              <a:ext uri="{FF2B5EF4-FFF2-40B4-BE49-F238E27FC236}">
                <a16:creationId xmlns:a16="http://schemas.microsoft.com/office/drawing/2014/main" xmlns="" id="{6BEB6C73-FE52-46C5-B89E-958C693E7192}"/>
              </a:ext>
            </a:extLst>
          </p:cNvPr>
          <p:cNvSpPr>
            <a:spLocks noGrp="1"/>
          </p:cNvSpPr>
          <p:nvPr>
            <p:ph type="pic" sz="quarter" idx="22" hasCustomPrompt="1"/>
          </p:nvPr>
        </p:nvSpPr>
        <p:spPr>
          <a:xfrm>
            <a:off x="7393215" y="1417320"/>
            <a:ext cx="2964180" cy="3939540"/>
          </a:xfrm>
          <a:prstGeom prst="rect">
            <a:avLst/>
          </a:prstGeom>
          <a:pattFill prst="pct30">
            <a:fgClr>
              <a:schemeClr val="accent3">
                <a:lumMod val="40000"/>
                <a:lumOff val="60000"/>
              </a:schemeClr>
            </a:fgClr>
            <a:bgClr>
              <a:schemeClr val="bg1"/>
            </a:bgClr>
          </a:pattFill>
          <a:effectLst/>
        </p:spPr>
        <p:txBody>
          <a:bodyPr wrap="square">
            <a:noAutofit/>
          </a:bodyPr>
          <a:lstStyle>
            <a:lvl1pPr marL="0" marR="0" indent="0" algn="r" defTabSz="914400" rtl="1" eaLnBrk="1" fontAlgn="auto" latinLnBrk="0" hangingPunct="1">
              <a:lnSpc>
                <a:spcPct val="90000"/>
              </a:lnSpc>
              <a:spcBef>
                <a:spcPts val="1000"/>
              </a:spcBef>
              <a:spcAft>
                <a:spcPts val="0"/>
              </a:spcAft>
              <a:buClrTx/>
              <a:buSzTx/>
              <a:buFont typeface="Arial" panose="020B0604020202020204" pitchFamily="34" charset="0"/>
              <a:buNone/>
              <a:tabLst/>
              <a:defRPr lang="en-US" sz="1100" smtClean="0">
                <a:effectLst/>
                <a:latin typeface="Tajawal" panose="00000500000000000000" pitchFamily="2" charset="-78"/>
                <a:cs typeface="Tajawal" panose="00000500000000000000" pitchFamily="2" charset="-78"/>
              </a:defRPr>
            </a:lvl1pPr>
          </a:lstStyle>
          <a:p>
            <a:pPr marL="0" marR="0" lvl="0" indent="0" algn="r" defTabSz="914400" rtl="1" eaLnBrk="1" fontAlgn="auto" latinLnBrk="0" hangingPunct="1">
              <a:lnSpc>
                <a:spcPct val="90000"/>
              </a:lnSpc>
              <a:spcBef>
                <a:spcPts val="1000"/>
              </a:spcBef>
              <a:spcAft>
                <a:spcPts val="0"/>
              </a:spcAft>
              <a:buClrTx/>
              <a:buSzTx/>
              <a:buFont typeface="Arial" panose="020B0604020202020204" pitchFamily="34" charset="0"/>
              <a:buNone/>
              <a:tabLst/>
              <a:defRPr/>
            </a:pPr>
            <a:r>
              <a:rPr lang="ar-SA" dirty="0"/>
              <a:t>إضغط على الأيقونة لإضافة صورة</a:t>
            </a:r>
            <a:endParaRPr lang="id-ID" dirty="0"/>
          </a:p>
        </p:txBody>
      </p:sp>
    </p:spTree>
    <p:extLst>
      <p:ext uri="{BB962C8B-B14F-4D97-AF65-F5344CB8AC3E}">
        <p14:creationId xmlns:p14="http://schemas.microsoft.com/office/powerpoint/2010/main" val="2968269203"/>
      </p:ext>
    </p:extLst>
  </p:cSld>
  <p:clrMapOvr>
    <a:masterClrMapping/>
  </p:clrMapOvr>
  <p:transition spd="slow" advClick="0">
    <p:comb/>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xmlns="" id="{5AA507F8-9DBE-4F71-AA59-E800A6A07427}"/>
              </a:ext>
            </a:extLst>
          </p:cNvPr>
          <p:cNvSpPr>
            <a:spLocks noGrp="1"/>
          </p:cNvSpPr>
          <p:nvPr>
            <p:ph type="pic" sz="quarter" idx="14" hasCustomPrompt="1"/>
          </p:nvPr>
        </p:nvSpPr>
        <p:spPr>
          <a:xfrm>
            <a:off x="753955" y="757977"/>
            <a:ext cx="5342045" cy="5342046"/>
          </a:xfrm>
          <a:custGeom>
            <a:avLst/>
            <a:gdLst>
              <a:gd name="connsiteX0" fmla="*/ 1661143 w 3267976"/>
              <a:gd name="connsiteY0" fmla="*/ 60 h 3267977"/>
              <a:gd name="connsiteX1" fmla="*/ 1960857 w 3267976"/>
              <a:gd name="connsiteY1" fmla="*/ 130082 h 3267977"/>
              <a:gd name="connsiteX2" fmla="*/ 3147926 w 3267976"/>
              <a:gd name="connsiteY2" fmla="*/ 1357275 h 3267977"/>
              <a:gd name="connsiteX3" fmla="*/ 3137895 w 3267976"/>
              <a:gd name="connsiteY3" fmla="*/ 1960858 h 3267977"/>
              <a:gd name="connsiteX4" fmla="*/ 1910703 w 3267976"/>
              <a:gd name="connsiteY4" fmla="*/ 3147927 h 3267977"/>
              <a:gd name="connsiteX5" fmla="*/ 1307119 w 3267976"/>
              <a:gd name="connsiteY5" fmla="*/ 3137896 h 3267977"/>
              <a:gd name="connsiteX6" fmla="*/ 120050 w 3267976"/>
              <a:gd name="connsiteY6" fmla="*/ 1910704 h 3267977"/>
              <a:gd name="connsiteX7" fmla="*/ 130082 w 3267976"/>
              <a:gd name="connsiteY7" fmla="*/ 1307120 h 3267977"/>
              <a:gd name="connsiteX8" fmla="*/ 1357274 w 3267976"/>
              <a:gd name="connsiteY8" fmla="*/ 120051 h 3267977"/>
              <a:gd name="connsiteX9" fmla="*/ 1661143 w 3267976"/>
              <a:gd name="connsiteY9" fmla="*/ 60 h 3267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67976" h="3267977">
                <a:moveTo>
                  <a:pt x="1661143" y="60"/>
                </a:moveTo>
                <a:cubicBezTo>
                  <a:pt x="1770370" y="1876"/>
                  <a:pt x="1878905" y="45360"/>
                  <a:pt x="1960857" y="130082"/>
                </a:cubicBezTo>
                <a:lnTo>
                  <a:pt x="3147926" y="1357275"/>
                </a:lnTo>
                <a:cubicBezTo>
                  <a:pt x="3311831" y="1526720"/>
                  <a:pt x="3307340" y="1796953"/>
                  <a:pt x="3137895" y="1960858"/>
                </a:cubicBezTo>
                <a:lnTo>
                  <a:pt x="1910703" y="3147927"/>
                </a:lnTo>
                <a:cubicBezTo>
                  <a:pt x="1741257" y="3311832"/>
                  <a:pt x="1471024" y="3307341"/>
                  <a:pt x="1307119" y="3137896"/>
                </a:cubicBezTo>
                <a:lnTo>
                  <a:pt x="120050" y="1910704"/>
                </a:lnTo>
                <a:cubicBezTo>
                  <a:pt x="-43855" y="1741258"/>
                  <a:pt x="-39364" y="1471025"/>
                  <a:pt x="130082" y="1307120"/>
                </a:cubicBezTo>
                <a:lnTo>
                  <a:pt x="1357274" y="120051"/>
                </a:lnTo>
                <a:cubicBezTo>
                  <a:pt x="1441997" y="38099"/>
                  <a:pt x="1551916" y="-1755"/>
                  <a:pt x="1661143" y="60"/>
                </a:cubicBezTo>
                <a:close/>
              </a:path>
            </a:pathLst>
          </a:custGeom>
          <a:pattFill prst="pct30">
            <a:fgClr>
              <a:schemeClr val="accent3">
                <a:lumMod val="40000"/>
                <a:lumOff val="60000"/>
              </a:schemeClr>
            </a:fgClr>
            <a:bgClr>
              <a:schemeClr val="bg1"/>
            </a:bgClr>
          </a:pattFill>
          <a:effectLst>
            <a:outerShdw blurRad="571500" dist="317500" dir="8100000" algn="tr" rotWithShape="0">
              <a:prstClr val="black">
                <a:alpha val="20000"/>
              </a:prstClr>
            </a:outerShdw>
          </a:effectLst>
        </p:spPr>
        <p:txBody>
          <a:bodyPr wrap="square">
            <a:noAutofit/>
          </a:bodyPr>
          <a:lstStyle>
            <a:lvl1pPr marL="0" marR="0" indent="0" algn="r" defTabSz="914400" rtl="1" eaLnBrk="1" fontAlgn="auto" latinLnBrk="0" hangingPunct="1">
              <a:lnSpc>
                <a:spcPct val="90000"/>
              </a:lnSpc>
              <a:spcBef>
                <a:spcPts val="1000"/>
              </a:spcBef>
              <a:spcAft>
                <a:spcPts val="0"/>
              </a:spcAft>
              <a:buClrTx/>
              <a:buSzTx/>
              <a:buFont typeface="Arial" panose="020B0604020202020204" pitchFamily="34" charset="0"/>
              <a:buNone/>
              <a:tabLst/>
              <a:defRPr lang="en-US" sz="1050" smtClean="0">
                <a:effectLst/>
                <a:latin typeface="Tajawal" panose="00000500000000000000" pitchFamily="2" charset="-78"/>
                <a:cs typeface="Tajawal" panose="00000500000000000000" pitchFamily="2" charset="-78"/>
              </a:defRPr>
            </a:lvl1pPr>
          </a:lstStyle>
          <a:p>
            <a:pPr marL="0" marR="0" lvl="0" indent="0" algn="r" defTabSz="914400" rtl="1" eaLnBrk="1" fontAlgn="auto" latinLnBrk="0" hangingPunct="1">
              <a:lnSpc>
                <a:spcPct val="90000"/>
              </a:lnSpc>
              <a:spcBef>
                <a:spcPts val="1000"/>
              </a:spcBef>
              <a:spcAft>
                <a:spcPts val="0"/>
              </a:spcAft>
              <a:buClrTx/>
              <a:buSzTx/>
              <a:buFont typeface="Arial" panose="020B0604020202020204" pitchFamily="34" charset="0"/>
              <a:buNone/>
              <a:tabLst/>
              <a:defRPr/>
            </a:pPr>
            <a:r>
              <a:rPr lang="ar-SA" dirty="0"/>
              <a:t>إضغط على الأيقونة لإضافة صورة</a:t>
            </a:r>
            <a:endParaRPr lang="id-ID" dirty="0"/>
          </a:p>
        </p:txBody>
      </p:sp>
    </p:spTree>
    <p:extLst>
      <p:ext uri="{BB962C8B-B14F-4D97-AF65-F5344CB8AC3E}">
        <p14:creationId xmlns:p14="http://schemas.microsoft.com/office/powerpoint/2010/main" val="452431521"/>
      </p:ext>
    </p:extLst>
  </p:cSld>
  <p:clrMapOvr>
    <a:masterClrMapping/>
  </p:clrMapOvr>
  <p:transition spd="slow" advClick="0">
    <p:comb/>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xmlns="" id="{8CBA167C-70B9-4190-86AB-22931672B71B}"/>
              </a:ext>
            </a:extLst>
          </p:cNvPr>
          <p:cNvSpPr>
            <a:spLocks noGrp="1"/>
          </p:cNvSpPr>
          <p:nvPr>
            <p:ph type="pic" sz="quarter" idx="11" hasCustomPrompt="1"/>
          </p:nvPr>
        </p:nvSpPr>
        <p:spPr>
          <a:xfrm>
            <a:off x="6649247" y="0"/>
            <a:ext cx="5542754" cy="4819650"/>
          </a:xfrm>
          <a:custGeom>
            <a:avLst/>
            <a:gdLst>
              <a:gd name="connsiteX0" fmla="*/ 1049104 w 5542754"/>
              <a:gd name="connsiteY0" fmla="*/ 0 h 4819650"/>
              <a:gd name="connsiteX1" fmla="*/ 5542754 w 5542754"/>
              <a:gd name="connsiteY1" fmla="*/ 0 h 4819650"/>
              <a:gd name="connsiteX2" fmla="*/ 5542754 w 5542754"/>
              <a:gd name="connsiteY2" fmla="*/ 3223593 h 4819650"/>
              <a:gd name="connsiteX3" fmla="*/ 4933879 w 5542754"/>
              <a:gd name="connsiteY3" fmla="*/ 4345986 h 4819650"/>
              <a:gd name="connsiteX4" fmla="*/ 4304853 w 5542754"/>
              <a:gd name="connsiteY4" fmla="*/ 4807589 h 4819650"/>
              <a:gd name="connsiteX5" fmla="*/ 4222275 w 5542754"/>
              <a:gd name="connsiteY5" fmla="*/ 4819650 h 4819650"/>
              <a:gd name="connsiteX6" fmla="*/ 4036459 w 5542754"/>
              <a:gd name="connsiteY6" fmla="*/ 4819650 h 4819650"/>
              <a:gd name="connsiteX7" fmla="*/ 3952595 w 5542754"/>
              <a:gd name="connsiteY7" fmla="*/ 4807302 h 4819650"/>
              <a:gd name="connsiteX8" fmla="*/ 3693947 w 5542754"/>
              <a:gd name="connsiteY8" fmla="*/ 4713766 h 4819650"/>
              <a:gd name="connsiteX9" fmla="*/ 478620 w 5542754"/>
              <a:gd name="connsiteY9" fmla="*/ 2969517 h 4819650"/>
              <a:gd name="connsiteX10" fmla="*/ 110839 w 5542754"/>
              <a:gd name="connsiteY10" fmla="*/ 1729586 h 4819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542754" h="4819650">
                <a:moveTo>
                  <a:pt x="1049104" y="0"/>
                </a:moveTo>
                <a:lnTo>
                  <a:pt x="5542754" y="0"/>
                </a:lnTo>
                <a:lnTo>
                  <a:pt x="5542754" y="3223593"/>
                </a:lnTo>
                <a:lnTo>
                  <a:pt x="4933879" y="4345986"/>
                </a:lnTo>
                <a:cubicBezTo>
                  <a:pt x="4798408" y="4595712"/>
                  <a:pt x="4563491" y="4757067"/>
                  <a:pt x="4304853" y="4807589"/>
                </a:cubicBezTo>
                <a:lnTo>
                  <a:pt x="4222275" y="4819650"/>
                </a:lnTo>
                <a:lnTo>
                  <a:pt x="4036459" y="4819650"/>
                </a:lnTo>
                <a:lnTo>
                  <a:pt x="3952595" y="4807302"/>
                </a:lnTo>
                <a:cubicBezTo>
                  <a:pt x="3864340" y="4789825"/>
                  <a:pt x="3777189" y="4758923"/>
                  <a:pt x="3693947" y="4713766"/>
                </a:cubicBezTo>
                <a:lnTo>
                  <a:pt x="478620" y="2969517"/>
                </a:lnTo>
                <a:cubicBezTo>
                  <a:pt x="34663" y="2728680"/>
                  <a:pt x="-129999" y="2173543"/>
                  <a:pt x="110839" y="1729586"/>
                </a:cubicBezTo>
                <a:close/>
              </a:path>
            </a:pathLst>
          </a:custGeom>
          <a:pattFill prst="pct30">
            <a:fgClr>
              <a:schemeClr val="accent1"/>
            </a:fgClr>
            <a:bgClr>
              <a:schemeClr val="bg1"/>
            </a:bgClr>
          </a:pattFill>
          <a:effectLst>
            <a:outerShdw blurRad="825500" dist="254000" dir="8100000" algn="tr" rotWithShape="0">
              <a:prstClr val="black">
                <a:alpha val="15000"/>
              </a:prstClr>
            </a:outerShdw>
          </a:effectLst>
        </p:spPr>
        <p:txBody>
          <a:bodyPr wrap="square">
            <a:noAutofit/>
          </a:bodyPr>
          <a:lstStyle>
            <a:lvl1pPr marL="0" marR="0" indent="0" algn="r" defTabSz="914400" rtl="1" eaLnBrk="1" fontAlgn="auto" latinLnBrk="0" hangingPunct="1">
              <a:lnSpc>
                <a:spcPct val="90000"/>
              </a:lnSpc>
              <a:spcBef>
                <a:spcPts val="1000"/>
              </a:spcBef>
              <a:spcAft>
                <a:spcPts val="0"/>
              </a:spcAft>
              <a:buClrTx/>
              <a:buSzTx/>
              <a:buFont typeface="Arial" panose="020B0604020202020204" pitchFamily="34" charset="0"/>
              <a:buNone/>
              <a:tabLst/>
              <a:defRPr lang="en-US" sz="1400" smtClean="0">
                <a:solidFill>
                  <a:schemeClr val="tx1">
                    <a:lumMod val="75000"/>
                    <a:lumOff val="25000"/>
                  </a:schemeClr>
                </a:solidFill>
                <a:effectLst/>
                <a:latin typeface="Tajawal" panose="00000500000000000000" pitchFamily="2" charset="-78"/>
                <a:cs typeface="Tajawal" panose="00000500000000000000" pitchFamily="2" charset="-78"/>
              </a:defRPr>
            </a:lvl1pPr>
          </a:lstStyle>
          <a:p>
            <a:pPr rtl="1"/>
            <a:r>
              <a:rPr lang="ar-SA" sz="1100" dirty="0">
                <a:effectLst/>
                <a:latin typeface="Calibri" panose="020F0502020204030204" pitchFamily="34" charset="0"/>
                <a:ea typeface="Calibri" panose="020F0502020204030204" pitchFamily="34" charset="0"/>
                <a:cs typeface="Tajawal" panose="00000500000000000000" pitchFamily="2" charset="-78"/>
              </a:rPr>
              <a:t>إضغط على الأيقونة لإضافة صورة</a:t>
            </a:r>
          </a:p>
        </p:txBody>
      </p:sp>
    </p:spTree>
    <p:extLst>
      <p:ext uri="{BB962C8B-B14F-4D97-AF65-F5344CB8AC3E}">
        <p14:creationId xmlns:p14="http://schemas.microsoft.com/office/powerpoint/2010/main" val="470056018"/>
      </p:ext>
    </p:extLst>
  </p:cSld>
  <p:clrMapOvr>
    <a:masterClrMapping/>
  </p:clrMapOvr>
  <p:transition spd="slow" advClick="0">
    <p:comb/>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Picture Placeholder 18">
            <a:extLst>
              <a:ext uri="{FF2B5EF4-FFF2-40B4-BE49-F238E27FC236}">
                <a16:creationId xmlns:a16="http://schemas.microsoft.com/office/drawing/2014/main" xmlns="" id="{70EBE66C-5601-408F-B167-78BFA75A08A2}"/>
              </a:ext>
            </a:extLst>
          </p:cNvPr>
          <p:cNvSpPr>
            <a:spLocks noGrp="1"/>
          </p:cNvSpPr>
          <p:nvPr>
            <p:ph type="pic" sz="quarter" idx="13" hasCustomPrompt="1"/>
          </p:nvPr>
        </p:nvSpPr>
        <p:spPr>
          <a:xfrm>
            <a:off x="1292088" y="984142"/>
            <a:ext cx="5367830" cy="4889716"/>
          </a:xfrm>
          <a:custGeom>
            <a:avLst/>
            <a:gdLst>
              <a:gd name="connsiteX0" fmla="*/ 1281906 w 2928922"/>
              <a:gd name="connsiteY0" fmla="*/ 21 h 2668041"/>
              <a:gd name="connsiteX1" fmla="*/ 1826157 w 2928922"/>
              <a:gd name="connsiteY1" fmla="*/ 333951 h 2668041"/>
              <a:gd name="connsiteX2" fmla="*/ 2679157 w 2928922"/>
              <a:gd name="connsiteY2" fmla="*/ 1960016 h 2668041"/>
              <a:gd name="connsiteX3" fmla="*/ 928566 w 2928922"/>
              <a:gd name="connsiteY3" fmla="*/ 2514206 h 2668041"/>
              <a:gd name="connsiteX4" fmla="*/ 75565 w 2928922"/>
              <a:gd name="connsiteY4" fmla="*/ 888141 h 2668041"/>
              <a:gd name="connsiteX5" fmla="*/ 1281906 w 2928922"/>
              <a:gd name="connsiteY5" fmla="*/ 21 h 2668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28922" h="2668041">
                <a:moveTo>
                  <a:pt x="1281906" y="21"/>
                </a:moveTo>
                <a:cubicBezTo>
                  <a:pt x="1496954" y="-1585"/>
                  <a:pt x="1693465" y="93325"/>
                  <a:pt x="1826157" y="333951"/>
                </a:cubicBezTo>
                <a:cubicBezTo>
                  <a:pt x="2250772" y="1103956"/>
                  <a:pt x="3442918" y="1213229"/>
                  <a:pt x="2679157" y="1960016"/>
                </a:cubicBezTo>
                <a:cubicBezTo>
                  <a:pt x="1915396" y="2706803"/>
                  <a:pt x="1647527" y="2810196"/>
                  <a:pt x="928566" y="2514206"/>
                </a:cubicBezTo>
                <a:cubicBezTo>
                  <a:pt x="209604" y="2218216"/>
                  <a:pt x="-172298" y="1490202"/>
                  <a:pt x="75565" y="888141"/>
                </a:cubicBezTo>
                <a:cubicBezTo>
                  <a:pt x="245971" y="474224"/>
                  <a:pt x="808800" y="3554"/>
                  <a:pt x="1281906" y="21"/>
                </a:cubicBezTo>
                <a:close/>
              </a:path>
            </a:pathLst>
          </a:custGeom>
          <a:pattFill prst="pct30">
            <a:fgClr>
              <a:schemeClr val="accent3">
                <a:lumMod val="40000"/>
                <a:lumOff val="60000"/>
              </a:schemeClr>
            </a:fgClr>
            <a:bgClr>
              <a:schemeClr val="bg1"/>
            </a:bgClr>
          </a:pattFill>
          <a:effectLst>
            <a:outerShdw blurRad="825500" dist="381000" dir="8100000" algn="tr" rotWithShape="0">
              <a:prstClr val="black">
                <a:alpha val="15000"/>
              </a:prstClr>
            </a:outerShdw>
          </a:effectLst>
        </p:spPr>
        <p:txBody>
          <a:bodyPr wrap="square">
            <a:noAutofit/>
          </a:bodyPr>
          <a:lstStyle>
            <a:lvl1pPr marL="0" marR="0" indent="0" algn="r" defTabSz="914400" rtl="1" eaLnBrk="1" fontAlgn="auto" latinLnBrk="0" hangingPunct="1">
              <a:lnSpc>
                <a:spcPct val="90000"/>
              </a:lnSpc>
              <a:spcBef>
                <a:spcPts val="1000"/>
              </a:spcBef>
              <a:spcAft>
                <a:spcPts val="0"/>
              </a:spcAft>
              <a:buClrTx/>
              <a:buSzTx/>
              <a:buFont typeface="Arial" panose="020B0604020202020204" pitchFamily="34" charset="0"/>
              <a:buNone/>
              <a:tabLst/>
              <a:defRPr lang="en-US" sz="1200" smtClean="0">
                <a:effectLst/>
                <a:cs typeface="Tajawal" panose="00000500000000000000" pitchFamily="2" charset="-78"/>
              </a:defRPr>
            </a:lvl1pPr>
          </a:lstStyle>
          <a:p>
            <a:pPr rtl="1"/>
            <a:r>
              <a:rPr lang="ar-SA" sz="1100" dirty="0">
                <a:effectLst/>
                <a:latin typeface="Calibri" panose="020F0502020204030204" pitchFamily="34" charset="0"/>
                <a:ea typeface="Calibri" panose="020F0502020204030204" pitchFamily="34" charset="0"/>
                <a:cs typeface="Tajawal" panose="00000500000000000000" pitchFamily="2" charset="-78"/>
              </a:rPr>
              <a:t>إضغط على الأيقونة لإضافة صورة</a:t>
            </a:r>
          </a:p>
        </p:txBody>
      </p:sp>
    </p:spTree>
    <p:extLst>
      <p:ext uri="{BB962C8B-B14F-4D97-AF65-F5344CB8AC3E}">
        <p14:creationId xmlns:p14="http://schemas.microsoft.com/office/powerpoint/2010/main" val="2376361142"/>
      </p:ext>
    </p:extLst>
  </p:cSld>
  <p:clrMapOvr>
    <a:masterClrMapping/>
  </p:clrMapOvr>
  <p:transition spd="slow" advClick="0">
    <p:comb/>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xmlns="" id="{A946A5C8-C080-40A5-824E-BFA66F4EA555}"/>
              </a:ext>
            </a:extLst>
          </p:cNvPr>
          <p:cNvSpPr>
            <a:spLocks noGrp="1"/>
          </p:cNvSpPr>
          <p:nvPr>
            <p:ph type="pic" sz="quarter" idx="11" hasCustomPrompt="1"/>
          </p:nvPr>
        </p:nvSpPr>
        <p:spPr>
          <a:xfrm>
            <a:off x="5442316" y="484716"/>
            <a:ext cx="6749685" cy="6373285"/>
          </a:xfrm>
          <a:custGeom>
            <a:avLst/>
            <a:gdLst>
              <a:gd name="connsiteX0" fmla="*/ 3606951 w 6749685"/>
              <a:gd name="connsiteY0" fmla="*/ 4 h 6373285"/>
              <a:gd name="connsiteX1" fmla="*/ 4270584 w 6749685"/>
              <a:gd name="connsiteY1" fmla="*/ 277028 h 6373285"/>
              <a:gd name="connsiteX2" fmla="*/ 6749685 w 6749685"/>
              <a:gd name="connsiteY2" fmla="*/ 2769787 h 6373285"/>
              <a:gd name="connsiteX3" fmla="*/ 6749685 w 6749685"/>
              <a:gd name="connsiteY3" fmla="*/ 4437091 h 6373285"/>
              <a:gd name="connsiteX4" fmla="*/ 4802823 w 6749685"/>
              <a:gd name="connsiteY4" fmla="*/ 6373285 h 6373285"/>
              <a:gd name="connsiteX5" fmla="*/ 2382710 w 6749685"/>
              <a:gd name="connsiteY5" fmla="*/ 6373285 h 6373285"/>
              <a:gd name="connsiteX6" fmla="*/ 273378 w 6749685"/>
              <a:gd name="connsiteY6" fmla="*/ 4252333 h 6373285"/>
              <a:gd name="connsiteX7" fmla="*/ 277029 w 6749685"/>
              <a:gd name="connsiteY7" fmla="*/ 2923554 h 6373285"/>
              <a:gd name="connsiteX8" fmla="*/ 2941806 w 6749685"/>
              <a:gd name="connsiteY8" fmla="*/ 273378 h 6373285"/>
              <a:gd name="connsiteX9" fmla="*/ 3606951 w 6749685"/>
              <a:gd name="connsiteY9" fmla="*/ 4 h 6373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749685" h="6373285">
                <a:moveTo>
                  <a:pt x="3606951" y="4"/>
                </a:moveTo>
                <a:cubicBezTo>
                  <a:pt x="3847413" y="664"/>
                  <a:pt x="4087622" y="93058"/>
                  <a:pt x="4270584" y="277028"/>
                </a:cubicBezTo>
                <a:lnTo>
                  <a:pt x="6749685" y="2769787"/>
                </a:lnTo>
                <a:lnTo>
                  <a:pt x="6749685" y="4437091"/>
                </a:lnTo>
                <a:lnTo>
                  <a:pt x="4802823" y="6373285"/>
                </a:lnTo>
                <a:lnTo>
                  <a:pt x="2382710" y="6373285"/>
                </a:lnTo>
                <a:lnTo>
                  <a:pt x="273378" y="4252333"/>
                </a:lnTo>
                <a:cubicBezTo>
                  <a:pt x="-92546" y="3884393"/>
                  <a:pt x="-90912" y="3289478"/>
                  <a:pt x="277029" y="2923554"/>
                </a:cubicBezTo>
                <a:lnTo>
                  <a:pt x="2941806" y="273378"/>
                </a:lnTo>
                <a:cubicBezTo>
                  <a:pt x="3125776" y="90416"/>
                  <a:pt x="3366490" y="-657"/>
                  <a:pt x="3606951" y="4"/>
                </a:cubicBezTo>
                <a:close/>
              </a:path>
            </a:pathLst>
          </a:custGeom>
          <a:pattFill prst="pct30">
            <a:fgClr>
              <a:schemeClr val="accent1"/>
            </a:fgClr>
            <a:bgClr>
              <a:schemeClr val="bg1"/>
            </a:bgClr>
          </a:pattFill>
          <a:effectLst>
            <a:outerShdw blurRad="546100" dist="355600" dir="13500000" algn="br" rotWithShape="0">
              <a:prstClr val="black">
                <a:alpha val="15000"/>
              </a:prstClr>
            </a:outerShdw>
          </a:effectLst>
        </p:spPr>
        <p:txBody>
          <a:bodyPr wrap="square">
            <a:noAutofit/>
          </a:bodyPr>
          <a:lstStyle>
            <a:lvl1pPr marL="0" marR="0" indent="0" algn="r" defTabSz="914400" rtl="1" eaLnBrk="1" fontAlgn="auto" latinLnBrk="0" hangingPunct="1">
              <a:lnSpc>
                <a:spcPct val="90000"/>
              </a:lnSpc>
              <a:spcBef>
                <a:spcPts val="1000"/>
              </a:spcBef>
              <a:spcAft>
                <a:spcPts val="0"/>
              </a:spcAft>
              <a:buClrTx/>
              <a:buSzTx/>
              <a:buFont typeface="Arial" panose="020B0604020202020204" pitchFamily="34" charset="0"/>
              <a:buNone/>
              <a:tabLst/>
              <a:defRPr lang="en-US" sz="1100" smtClean="0">
                <a:effectLst/>
                <a:cs typeface="Tajawal" panose="00000500000000000000" pitchFamily="2" charset="-78"/>
              </a:defRPr>
            </a:lvl1pPr>
          </a:lstStyle>
          <a:p>
            <a:pPr rtl="1"/>
            <a:r>
              <a:rPr lang="ar-SA" sz="1100" dirty="0">
                <a:effectLst/>
                <a:latin typeface="Calibri" panose="020F0502020204030204" pitchFamily="34" charset="0"/>
                <a:ea typeface="Calibri" panose="020F0502020204030204" pitchFamily="34" charset="0"/>
                <a:cs typeface="Tajawal" panose="00000500000000000000" pitchFamily="2" charset="-78"/>
              </a:rPr>
              <a:t>إضغط على الأيقونة لإضافة صورة</a:t>
            </a:r>
          </a:p>
        </p:txBody>
      </p:sp>
    </p:spTree>
    <p:extLst>
      <p:ext uri="{BB962C8B-B14F-4D97-AF65-F5344CB8AC3E}">
        <p14:creationId xmlns:p14="http://schemas.microsoft.com/office/powerpoint/2010/main" val="1733256875"/>
      </p:ext>
    </p:extLst>
  </p:cSld>
  <p:clrMapOvr>
    <a:masterClrMapping/>
  </p:clrMapOvr>
  <p:transition spd="slow" advClick="0">
    <p:comb/>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xmlns="" id="{1850A580-45ED-47B4-A981-76FC33482F08}"/>
              </a:ext>
            </a:extLst>
          </p:cNvPr>
          <p:cNvSpPr>
            <a:spLocks noGrp="1"/>
          </p:cNvSpPr>
          <p:nvPr>
            <p:ph type="pic" sz="quarter" idx="16" hasCustomPrompt="1"/>
          </p:nvPr>
        </p:nvSpPr>
        <p:spPr>
          <a:xfrm>
            <a:off x="7362006" y="1"/>
            <a:ext cx="4829994" cy="2215965"/>
          </a:xfrm>
          <a:custGeom>
            <a:avLst/>
            <a:gdLst>
              <a:gd name="connsiteX0" fmla="*/ 208835 w 4829994"/>
              <a:gd name="connsiteY0" fmla="*/ 0 h 2215965"/>
              <a:gd name="connsiteX1" fmla="*/ 4829994 w 4829994"/>
              <a:gd name="connsiteY1" fmla="*/ 0 h 2215965"/>
              <a:gd name="connsiteX2" fmla="*/ 4829994 w 4829994"/>
              <a:gd name="connsiteY2" fmla="*/ 207701 h 2215965"/>
              <a:gd name="connsiteX3" fmla="*/ 4828974 w 4829994"/>
              <a:gd name="connsiteY3" fmla="*/ 235200 h 2215965"/>
              <a:gd name="connsiteX4" fmla="*/ 2544098 w 4829994"/>
              <a:gd name="connsiteY4" fmla="*/ 1993302 h 2215965"/>
              <a:gd name="connsiteX5" fmla="*/ 134600 w 4829994"/>
              <a:gd name="connsiteY5" fmla="*/ 177774 h 2215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29994" h="2215965">
                <a:moveTo>
                  <a:pt x="208835" y="0"/>
                </a:moveTo>
                <a:lnTo>
                  <a:pt x="4829994" y="0"/>
                </a:lnTo>
                <a:lnTo>
                  <a:pt x="4829994" y="207701"/>
                </a:lnTo>
                <a:lnTo>
                  <a:pt x="4828974" y="235200"/>
                </a:lnTo>
                <a:cubicBezTo>
                  <a:pt x="4724737" y="1285309"/>
                  <a:pt x="3643358" y="2786538"/>
                  <a:pt x="2544098" y="1993302"/>
                </a:cubicBezTo>
                <a:cubicBezTo>
                  <a:pt x="1371555" y="1147184"/>
                  <a:pt x="-521313" y="1771534"/>
                  <a:pt x="134600" y="177774"/>
                </a:cubicBezTo>
                <a:close/>
              </a:path>
            </a:pathLst>
          </a:custGeom>
          <a:pattFill prst="pct30">
            <a:fgClr>
              <a:schemeClr val="accent3">
                <a:lumMod val="40000"/>
                <a:lumOff val="60000"/>
              </a:schemeClr>
            </a:fgClr>
            <a:bgClr>
              <a:schemeClr val="bg1"/>
            </a:bgClr>
          </a:pattFill>
          <a:effectLst/>
        </p:spPr>
        <p:txBody>
          <a:bodyPr wrap="square">
            <a:noAutofit/>
          </a:bodyPr>
          <a:lstStyle>
            <a:lvl1pPr marL="0" marR="0" indent="0" algn="r" defTabSz="914400" rtl="1" eaLnBrk="1" fontAlgn="auto" latinLnBrk="0" hangingPunct="1">
              <a:lnSpc>
                <a:spcPct val="90000"/>
              </a:lnSpc>
              <a:spcBef>
                <a:spcPts val="1000"/>
              </a:spcBef>
              <a:spcAft>
                <a:spcPts val="0"/>
              </a:spcAft>
              <a:buClrTx/>
              <a:buSzTx/>
              <a:buFont typeface="Arial" panose="020B0604020202020204" pitchFamily="34" charset="0"/>
              <a:buNone/>
              <a:tabLst/>
              <a:defRPr lang="en-US" sz="1100" smtClean="0">
                <a:effectLst/>
                <a:cs typeface="Tajawal" panose="00000500000000000000" pitchFamily="2" charset="-78"/>
              </a:defRPr>
            </a:lvl1pPr>
          </a:lstStyle>
          <a:p>
            <a:pPr rtl="1"/>
            <a:r>
              <a:rPr lang="ar-SA" sz="1100" dirty="0">
                <a:effectLst/>
                <a:latin typeface="Calibri" panose="020F0502020204030204" pitchFamily="34" charset="0"/>
                <a:ea typeface="Calibri" panose="020F0502020204030204" pitchFamily="34" charset="0"/>
                <a:cs typeface="Tajawal" panose="00000500000000000000" pitchFamily="2" charset="-78"/>
              </a:rPr>
              <a:t>إضغط على الأيقونة لإضافة صورة</a:t>
            </a:r>
          </a:p>
        </p:txBody>
      </p:sp>
      <p:sp>
        <p:nvSpPr>
          <p:cNvPr id="10" name="Picture Placeholder 19">
            <a:extLst>
              <a:ext uri="{FF2B5EF4-FFF2-40B4-BE49-F238E27FC236}">
                <a16:creationId xmlns:a16="http://schemas.microsoft.com/office/drawing/2014/main" xmlns="" id="{9E222062-A432-453F-8287-85760FA302CD}"/>
              </a:ext>
            </a:extLst>
          </p:cNvPr>
          <p:cNvSpPr>
            <a:spLocks noGrp="1"/>
          </p:cNvSpPr>
          <p:nvPr>
            <p:ph type="pic" sz="quarter" idx="14" hasCustomPrompt="1"/>
          </p:nvPr>
        </p:nvSpPr>
        <p:spPr>
          <a:xfrm>
            <a:off x="1235473" y="1139125"/>
            <a:ext cx="5217164" cy="4579750"/>
          </a:xfrm>
          <a:custGeom>
            <a:avLst/>
            <a:gdLst>
              <a:gd name="connsiteX0" fmla="*/ 1431819 w 3063474"/>
              <a:gd name="connsiteY0" fmla="*/ 217 h 2689190"/>
              <a:gd name="connsiteX1" fmla="*/ 2033667 w 3063474"/>
              <a:gd name="connsiteY1" fmla="*/ 142870 h 2689190"/>
              <a:gd name="connsiteX2" fmla="*/ 3002723 w 3063474"/>
              <a:gd name="connsiteY2" fmla="*/ 1767035 h 2689190"/>
              <a:gd name="connsiteX3" fmla="*/ 1207800 w 3063474"/>
              <a:gd name="connsiteY3" fmla="*/ 2363046 h 2689190"/>
              <a:gd name="connsiteX4" fmla="*/ 238744 w 3063474"/>
              <a:gd name="connsiteY4" fmla="*/ 738882 h 2689190"/>
              <a:gd name="connsiteX5" fmla="*/ 1431819 w 3063474"/>
              <a:gd name="connsiteY5" fmla="*/ 217 h 2689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63474" h="2689190">
                <a:moveTo>
                  <a:pt x="1431819" y="217"/>
                </a:moveTo>
                <a:cubicBezTo>
                  <a:pt x="1604441" y="3889"/>
                  <a:pt x="1795151" y="54147"/>
                  <a:pt x="2033667" y="142870"/>
                </a:cubicBezTo>
                <a:cubicBezTo>
                  <a:pt x="2796918" y="426787"/>
                  <a:pt x="3230780" y="1153950"/>
                  <a:pt x="3002723" y="1767035"/>
                </a:cubicBezTo>
                <a:cubicBezTo>
                  <a:pt x="2774666" y="2380119"/>
                  <a:pt x="1688222" y="3131721"/>
                  <a:pt x="1207800" y="2363046"/>
                </a:cubicBezTo>
                <a:cubicBezTo>
                  <a:pt x="727378" y="1594372"/>
                  <a:pt x="-519202" y="1508837"/>
                  <a:pt x="238744" y="738882"/>
                </a:cubicBezTo>
                <a:cubicBezTo>
                  <a:pt x="759832" y="209539"/>
                  <a:pt x="1052050" y="-7861"/>
                  <a:pt x="1431819" y="217"/>
                </a:cubicBezTo>
                <a:close/>
              </a:path>
            </a:pathLst>
          </a:custGeom>
          <a:pattFill prst="pct30">
            <a:fgClr>
              <a:schemeClr val="accent3">
                <a:lumMod val="40000"/>
                <a:lumOff val="60000"/>
              </a:schemeClr>
            </a:fgClr>
            <a:bgClr>
              <a:schemeClr val="bg1"/>
            </a:bgClr>
          </a:pattFill>
          <a:effectLst>
            <a:outerShdw blurRad="825500" dist="381000" dir="8100000" algn="tr" rotWithShape="0">
              <a:prstClr val="black">
                <a:alpha val="15000"/>
              </a:prstClr>
            </a:outerShdw>
          </a:effectLst>
        </p:spPr>
        <p:txBody>
          <a:bodyPr wrap="square">
            <a:noAutofit/>
          </a:bodyPr>
          <a:lstStyle>
            <a:lvl1pPr marL="0" marR="0" indent="0" algn="r" defTabSz="914400" rtl="1" eaLnBrk="1" fontAlgn="auto" latinLnBrk="0" hangingPunct="1">
              <a:lnSpc>
                <a:spcPct val="90000"/>
              </a:lnSpc>
              <a:spcBef>
                <a:spcPts val="1000"/>
              </a:spcBef>
              <a:spcAft>
                <a:spcPts val="0"/>
              </a:spcAft>
              <a:buClrTx/>
              <a:buSzTx/>
              <a:buFont typeface="Arial" panose="020B0604020202020204" pitchFamily="34" charset="0"/>
              <a:buNone/>
              <a:tabLst/>
              <a:defRPr lang="en-US" sz="1100" smtClean="0">
                <a:effectLst/>
                <a:cs typeface="Tajawal" panose="00000500000000000000" pitchFamily="2" charset="-78"/>
              </a:defRPr>
            </a:lvl1pPr>
          </a:lstStyle>
          <a:p>
            <a:pPr rtl="1"/>
            <a:r>
              <a:rPr lang="ar-SA" sz="1100" dirty="0">
                <a:effectLst/>
                <a:latin typeface="Calibri" panose="020F0502020204030204" pitchFamily="34" charset="0"/>
                <a:ea typeface="Calibri" panose="020F0502020204030204" pitchFamily="34" charset="0"/>
                <a:cs typeface="Tajawal" panose="00000500000000000000" pitchFamily="2" charset="-78"/>
              </a:rPr>
              <a:t>إضغط على الأيقونة لإضافة صورة</a:t>
            </a:r>
          </a:p>
        </p:txBody>
      </p:sp>
    </p:spTree>
    <p:extLst>
      <p:ext uri="{BB962C8B-B14F-4D97-AF65-F5344CB8AC3E}">
        <p14:creationId xmlns:p14="http://schemas.microsoft.com/office/powerpoint/2010/main" val="2956021434"/>
      </p:ext>
    </p:extLst>
  </p:cSld>
  <p:clrMapOvr>
    <a:masterClrMapping/>
  </p:clrMapOvr>
  <p:transition spd="slow" advClick="0">
    <p:comb/>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xmlns="" id="{6644B35C-D650-43DB-9663-83B665BC4E92}"/>
              </a:ext>
            </a:extLst>
          </p:cNvPr>
          <p:cNvSpPr>
            <a:spLocks noGrp="1"/>
          </p:cNvSpPr>
          <p:nvPr>
            <p:ph type="pic" sz="quarter" idx="12" hasCustomPrompt="1"/>
          </p:nvPr>
        </p:nvSpPr>
        <p:spPr>
          <a:xfrm>
            <a:off x="1" y="-1"/>
            <a:ext cx="4734769" cy="3360732"/>
          </a:xfrm>
          <a:custGeom>
            <a:avLst/>
            <a:gdLst>
              <a:gd name="connsiteX0" fmla="*/ 0 w 4734769"/>
              <a:gd name="connsiteY0" fmla="*/ 0 h 3360732"/>
              <a:gd name="connsiteX1" fmla="*/ 4150667 w 4734769"/>
              <a:gd name="connsiteY1" fmla="*/ 0 h 3360732"/>
              <a:gd name="connsiteX2" fmla="*/ 4586991 w 4734769"/>
              <a:gd name="connsiteY2" fmla="*/ 551506 h 3360732"/>
              <a:gd name="connsiteX3" fmla="*/ 4474827 w 4734769"/>
              <a:gd name="connsiteY3" fmla="*/ 1513448 h 3360732"/>
              <a:gd name="connsiteX4" fmla="*/ 2326677 w 4734769"/>
              <a:gd name="connsiteY4" fmla="*/ 3212954 h 3360732"/>
              <a:gd name="connsiteX5" fmla="*/ 1364735 w 4734769"/>
              <a:gd name="connsiteY5" fmla="*/ 3100790 h 3360732"/>
              <a:gd name="connsiteX6" fmla="*/ 0 w 4734769"/>
              <a:gd name="connsiteY6" fmla="*/ 1375785 h 3360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34769" h="3360732">
                <a:moveTo>
                  <a:pt x="0" y="0"/>
                </a:moveTo>
                <a:lnTo>
                  <a:pt x="4150667" y="0"/>
                </a:lnTo>
                <a:lnTo>
                  <a:pt x="4586991" y="551506"/>
                </a:lnTo>
                <a:cubicBezTo>
                  <a:pt x="4821651" y="848113"/>
                  <a:pt x="4771433" y="1278788"/>
                  <a:pt x="4474827" y="1513448"/>
                </a:cubicBezTo>
                <a:lnTo>
                  <a:pt x="2326677" y="3212954"/>
                </a:lnTo>
                <a:cubicBezTo>
                  <a:pt x="2030071" y="3447614"/>
                  <a:pt x="1599395" y="3397396"/>
                  <a:pt x="1364735" y="3100790"/>
                </a:cubicBezTo>
                <a:lnTo>
                  <a:pt x="0" y="1375785"/>
                </a:lnTo>
                <a:close/>
              </a:path>
            </a:pathLst>
          </a:custGeom>
          <a:pattFill prst="pct30">
            <a:fgClr>
              <a:schemeClr val="accent3">
                <a:lumMod val="40000"/>
                <a:lumOff val="60000"/>
              </a:schemeClr>
            </a:fgClr>
            <a:bgClr>
              <a:schemeClr val="bg1"/>
            </a:bgClr>
          </a:pattFill>
          <a:effectLst>
            <a:outerShdw blurRad="635000" dist="317500" dir="2700000" algn="tl" rotWithShape="0">
              <a:prstClr val="black">
                <a:alpha val="15000"/>
              </a:prstClr>
            </a:outerShdw>
          </a:effectLst>
        </p:spPr>
        <p:txBody>
          <a:bodyPr wrap="square">
            <a:noAutofit/>
          </a:bodyPr>
          <a:lstStyle>
            <a:lvl1pPr marL="0" marR="0" indent="0" algn="r" defTabSz="914400" rtl="1" eaLnBrk="1" fontAlgn="auto" latinLnBrk="0" hangingPunct="1">
              <a:lnSpc>
                <a:spcPct val="90000"/>
              </a:lnSpc>
              <a:spcBef>
                <a:spcPts val="1000"/>
              </a:spcBef>
              <a:spcAft>
                <a:spcPts val="0"/>
              </a:spcAft>
              <a:buClrTx/>
              <a:buSzTx/>
              <a:buFont typeface="Arial" panose="020B0604020202020204" pitchFamily="34" charset="0"/>
              <a:buNone/>
              <a:tabLst/>
              <a:defRPr lang="en-US" sz="1100" smtClean="0">
                <a:effectLst/>
                <a:cs typeface="Tajawal" panose="00000500000000000000" pitchFamily="2" charset="-78"/>
              </a:defRPr>
            </a:lvl1pPr>
          </a:lstStyle>
          <a:p>
            <a:pPr marL="0" marR="0" lvl="0" indent="0" algn="r" defTabSz="914400" rtl="1" eaLnBrk="1" fontAlgn="auto" latinLnBrk="0" hangingPunct="1">
              <a:lnSpc>
                <a:spcPct val="90000"/>
              </a:lnSpc>
              <a:spcBef>
                <a:spcPts val="1000"/>
              </a:spcBef>
              <a:spcAft>
                <a:spcPts val="0"/>
              </a:spcAft>
              <a:buClrTx/>
              <a:buSzTx/>
              <a:buFont typeface="Arial" panose="020B0604020202020204" pitchFamily="34" charset="0"/>
              <a:buNone/>
              <a:tabLst/>
              <a:defRPr/>
            </a:pPr>
            <a:r>
              <a:rPr lang="ar-SA" sz="1100" dirty="0">
                <a:effectLst/>
                <a:latin typeface="Calibri" panose="020F0502020204030204" pitchFamily="34" charset="0"/>
                <a:ea typeface="Calibri" panose="020F0502020204030204" pitchFamily="34" charset="0"/>
                <a:cs typeface="Tajawal" panose="00000500000000000000" pitchFamily="2" charset="-78"/>
              </a:rPr>
              <a:t>إضغط على الأيقونة لإضافة صورة</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6" name="Picture Placeholder 5">
            <a:extLst>
              <a:ext uri="{FF2B5EF4-FFF2-40B4-BE49-F238E27FC236}">
                <a16:creationId xmlns:a16="http://schemas.microsoft.com/office/drawing/2014/main" xmlns="" id="{AC34071B-1F44-48E2-A015-CBBDDCAD8267}"/>
              </a:ext>
            </a:extLst>
          </p:cNvPr>
          <p:cNvSpPr>
            <a:spLocks noGrp="1"/>
          </p:cNvSpPr>
          <p:nvPr>
            <p:ph type="pic" sz="quarter" idx="10" hasCustomPrompt="1"/>
          </p:nvPr>
        </p:nvSpPr>
        <p:spPr>
          <a:xfrm>
            <a:off x="7791986" y="-38343"/>
            <a:ext cx="4430795" cy="3866424"/>
          </a:xfrm>
          <a:custGeom>
            <a:avLst/>
            <a:gdLst>
              <a:gd name="connsiteX0" fmla="*/ 2010445 w 7191924"/>
              <a:gd name="connsiteY0" fmla="*/ 25 h 6275856"/>
              <a:gd name="connsiteX1" fmla="*/ 7191924 w 7191924"/>
              <a:gd name="connsiteY1" fmla="*/ 29941 h 6275856"/>
              <a:gd name="connsiteX2" fmla="*/ 7152892 w 7191924"/>
              <a:gd name="connsiteY2" fmla="*/ 5780552 h 6275856"/>
              <a:gd name="connsiteX3" fmla="*/ 4301446 w 7191924"/>
              <a:gd name="connsiteY3" fmla="*/ 5948873 h 6275856"/>
              <a:gd name="connsiteX4" fmla="*/ 2784594 w 7191924"/>
              <a:gd name="connsiteY4" fmla="*/ 3241382 h 6275856"/>
              <a:gd name="connsiteX5" fmla="*/ 585632 w 7191924"/>
              <a:gd name="connsiteY5" fmla="*/ 1940950 h 6275856"/>
              <a:gd name="connsiteX6" fmla="*/ 67228 w 7191924"/>
              <a:gd name="connsiteY6" fmla="*/ 34885 h 6275856"/>
              <a:gd name="connsiteX7" fmla="*/ 2010445 w 7191924"/>
              <a:gd name="connsiteY7" fmla="*/ 25 h 6275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91924" h="6275856">
                <a:moveTo>
                  <a:pt x="2010445" y="25"/>
                </a:moveTo>
                <a:cubicBezTo>
                  <a:pt x="4119594" y="1063"/>
                  <a:pt x="7190608" y="34267"/>
                  <a:pt x="7191924" y="29941"/>
                </a:cubicBezTo>
                <a:lnTo>
                  <a:pt x="7152892" y="5780552"/>
                </a:lnTo>
                <a:cubicBezTo>
                  <a:pt x="7152892" y="5780552"/>
                  <a:pt x="5558898" y="6772480"/>
                  <a:pt x="4301446" y="5948873"/>
                </a:cubicBezTo>
                <a:cubicBezTo>
                  <a:pt x="3043994" y="5125267"/>
                  <a:pt x="3403895" y="3909370"/>
                  <a:pt x="2784594" y="3241382"/>
                </a:cubicBezTo>
                <a:cubicBezTo>
                  <a:pt x="2165293" y="2573394"/>
                  <a:pt x="1197882" y="2588454"/>
                  <a:pt x="585632" y="1940950"/>
                </a:cubicBezTo>
                <a:cubicBezTo>
                  <a:pt x="-26617" y="1293446"/>
                  <a:pt x="-76558" y="622957"/>
                  <a:pt x="67228" y="34885"/>
                </a:cubicBezTo>
                <a:cubicBezTo>
                  <a:pt x="64774" y="7762"/>
                  <a:pt x="905653" y="-519"/>
                  <a:pt x="2010445" y="25"/>
                </a:cubicBezTo>
                <a:close/>
              </a:path>
            </a:pathLst>
          </a:custGeom>
          <a:pattFill prst="pct30">
            <a:fgClr>
              <a:schemeClr val="accent3">
                <a:lumMod val="40000"/>
                <a:lumOff val="60000"/>
              </a:schemeClr>
            </a:fgClr>
            <a:bgClr>
              <a:schemeClr val="bg1"/>
            </a:bgClr>
          </a:pattFill>
          <a:effectLst>
            <a:outerShdw blurRad="825500" dist="381000" dir="8100000" algn="tr" rotWithShape="0">
              <a:prstClr val="black">
                <a:alpha val="15000"/>
              </a:prstClr>
            </a:outerShdw>
          </a:effectLst>
        </p:spPr>
        <p:txBody>
          <a:bodyPr wrap="square">
            <a:noAutofit/>
          </a:bodyPr>
          <a:lstStyle>
            <a:lvl1pPr marL="0" marR="0" indent="0" algn="r" defTabSz="914400" rtl="1" eaLnBrk="1" fontAlgn="auto" latinLnBrk="0" hangingPunct="1">
              <a:lnSpc>
                <a:spcPct val="90000"/>
              </a:lnSpc>
              <a:spcBef>
                <a:spcPts val="1000"/>
              </a:spcBef>
              <a:spcAft>
                <a:spcPts val="0"/>
              </a:spcAft>
              <a:buClrTx/>
              <a:buSzTx/>
              <a:buFont typeface="Arial" panose="020B0604020202020204" pitchFamily="34" charset="0"/>
              <a:buNone/>
              <a:tabLst/>
              <a:defRPr lang="en-US" sz="1100" smtClean="0">
                <a:effectLst/>
                <a:cs typeface="Tajawal" panose="00000500000000000000" pitchFamily="2" charset="-78"/>
              </a:defRPr>
            </a:lvl1pPr>
          </a:lstStyle>
          <a:p>
            <a:pPr marL="0" marR="0" lvl="0" indent="0" algn="r" defTabSz="914400" rtl="1" eaLnBrk="1" fontAlgn="auto" latinLnBrk="0" hangingPunct="1">
              <a:lnSpc>
                <a:spcPct val="90000"/>
              </a:lnSpc>
              <a:spcBef>
                <a:spcPts val="1000"/>
              </a:spcBef>
              <a:spcAft>
                <a:spcPts val="0"/>
              </a:spcAft>
              <a:buClrTx/>
              <a:buSzTx/>
              <a:buFont typeface="Arial" panose="020B0604020202020204" pitchFamily="34" charset="0"/>
              <a:buNone/>
              <a:tabLst/>
              <a:defRPr/>
            </a:pPr>
            <a:r>
              <a:rPr lang="ar-SA" sz="1100" dirty="0">
                <a:effectLst/>
                <a:latin typeface="Calibri" panose="020F0502020204030204" pitchFamily="34" charset="0"/>
                <a:ea typeface="Calibri" panose="020F0502020204030204" pitchFamily="34" charset="0"/>
                <a:cs typeface="Tajawal" panose="00000500000000000000" pitchFamily="2" charset="-78"/>
              </a:rPr>
              <a:t>إضغط على الأيقونة لإضافة صورة</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822563042"/>
      </p:ext>
    </p:extLst>
  </p:cSld>
  <p:clrMapOvr>
    <a:masterClrMapping/>
  </p:clrMapOvr>
  <p:transition spd="slow" advClick="0">
    <p:comb/>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3" name="Picture Placeholder 10">
            <a:extLst>
              <a:ext uri="{FF2B5EF4-FFF2-40B4-BE49-F238E27FC236}">
                <a16:creationId xmlns:a16="http://schemas.microsoft.com/office/drawing/2014/main" xmlns="" id="{9F4F4576-286F-44AD-96A0-D35F500CF773}"/>
              </a:ext>
            </a:extLst>
          </p:cNvPr>
          <p:cNvSpPr>
            <a:spLocks noGrp="1"/>
          </p:cNvSpPr>
          <p:nvPr>
            <p:ph type="pic" sz="quarter" idx="14" hasCustomPrompt="1"/>
          </p:nvPr>
        </p:nvSpPr>
        <p:spPr>
          <a:xfrm>
            <a:off x="960441" y="2945611"/>
            <a:ext cx="3267976" cy="3267977"/>
          </a:xfrm>
          <a:custGeom>
            <a:avLst/>
            <a:gdLst>
              <a:gd name="connsiteX0" fmla="*/ 1661143 w 3267976"/>
              <a:gd name="connsiteY0" fmla="*/ 60 h 3267977"/>
              <a:gd name="connsiteX1" fmla="*/ 1960857 w 3267976"/>
              <a:gd name="connsiteY1" fmla="*/ 130082 h 3267977"/>
              <a:gd name="connsiteX2" fmla="*/ 3147926 w 3267976"/>
              <a:gd name="connsiteY2" fmla="*/ 1357275 h 3267977"/>
              <a:gd name="connsiteX3" fmla="*/ 3137895 w 3267976"/>
              <a:gd name="connsiteY3" fmla="*/ 1960858 h 3267977"/>
              <a:gd name="connsiteX4" fmla="*/ 1910703 w 3267976"/>
              <a:gd name="connsiteY4" fmla="*/ 3147927 h 3267977"/>
              <a:gd name="connsiteX5" fmla="*/ 1307119 w 3267976"/>
              <a:gd name="connsiteY5" fmla="*/ 3137896 h 3267977"/>
              <a:gd name="connsiteX6" fmla="*/ 120050 w 3267976"/>
              <a:gd name="connsiteY6" fmla="*/ 1910704 h 3267977"/>
              <a:gd name="connsiteX7" fmla="*/ 130082 w 3267976"/>
              <a:gd name="connsiteY7" fmla="*/ 1307120 h 3267977"/>
              <a:gd name="connsiteX8" fmla="*/ 1357274 w 3267976"/>
              <a:gd name="connsiteY8" fmla="*/ 120051 h 3267977"/>
              <a:gd name="connsiteX9" fmla="*/ 1661143 w 3267976"/>
              <a:gd name="connsiteY9" fmla="*/ 60 h 3267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67976" h="3267977">
                <a:moveTo>
                  <a:pt x="1661143" y="60"/>
                </a:moveTo>
                <a:cubicBezTo>
                  <a:pt x="1770370" y="1876"/>
                  <a:pt x="1878905" y="45360"/>
                  <a:pt x="1960857" y="130082"/>
                </a:cubicBezTo>
                <a:lnTo>
                  <a:pt x="3147926" y="1357275"/>
                </a:lnTo>
                <a:cubicBezTo>
                  <a:pt x="3311831" y="1526720"/>
                  <a:pt x="3307340" y="1796953"/>
                  <a:pt x="3137895" y="1960858"/>
                </a:cubicBezTo>
                <a:lnTo>
                  <a:pt x="1910703" y="3147927"/>
                </a:lnTo>
                <a:cubicBezTo>
                  <a:pt x="1741257" y="3311832"/>
                  <a:pt x="1471024" y="3307341"/>
                  <a:pt x="1307119" y="3137896"/>
                </a:cubicBezTo>
                <a:lnTo>
                  <a:pt x="120050" y="1910704"/>
                </a:lnTo>
                <a:cubicBezTo>
                  <a:pt x="-43855" y="1741258"/>
                  <a:pt x="-39364" y="1471025"/>
                  <a:pt x="130082" y="1307120"/>
                </a:cubicBezTo>
                <a:lnTo>
                  <a:pt x="1357274" y="120051"/>
                </a:lnTo>
                <a:cubicBezTo>
                  <a:pt x="1441997" y="38099"/>
                  <a:pt x="1551916" y="-1755"/>
                  <a:pt x="1661143" y="60"/>
                </a:cubicBezTo>
                <a:close/>
              </a:path>
            </a:pathLst>
          </a:custGeom>
          <a:pattFill prst="pct30">
            <a:fgClr>
              <a:schemeClr val="accent3">
                <a:lumMod val="40000"/>
                <a:lumOff val="60000"/>
              </a:schemeClr>
            </a:fgClr>
            <a:bgClr>
              <a:schemeClr val="bg1"/>
            </a:bgClr>
          </a:pattFill>
          <a:effectLst>
            <a:outerShdw blurRad="571500" dist="317500" dir="8100000" algn="tr" rotWithShape="0">
              <a:prstClr val="black">
                <a:alpha val="20000"/>
              </a:prstClr>
            </a:outerShdw>
          </a:effectLst>
        </p:spPr>
        <p:txBody>
          <a:bodyPr wrap="square">
            <a:noAutofit/>
          </a:bodyPr>
          <a:lstStyle>
            <a:lvl1pPr marL="0" marR="0" indent="0" algn="r" defTabSz="914400" rtl="1" eaLnBrk="1" fontAlgn="auto" latinLnBrk="0" hangingPunct="1">
              <a:lnSpc>
                <a:spcPct val="90000"/>
              </a:lnSpc>
              <a:spcBef>
                <a:spcPts val="1000"/>
              </a:spcBef>
              <a:spcAft>
                <a:spcPts val="0"/>
              </a:spcAft>
              <a:buClrTx/>
              <a:buSzTx/>
              <a:buFont typeface="Arial" panose="020B0604020202020204" pitchFamily="34" charset="0"/>
              <a:buNone/>
              <a:tabLst/>
              <a:defRPr lang="en-US" sz="1100" smtClean="0">
                <a:effectLst/>
                <a:cs typeface="Tajawal" panose="00000500000000000000" pitchFamily="2" charset="-78"/>
              </a:defRPr>
            </a:lvl1pPr>
          </a:lstStyle>
          <a:p>
            <a:pPr marL="0" marR="0" lvl="0" indent="0" algn="r" defTabSz="914400" rtl="1" eaLnBrk="1" fontAlgn="auto" latinLnBrk="0" hangingPunct="1">
              <a:lnSpc>
                <a:spcPct val="90000"/>
              </a:lnSpc>
              <a:spcBef>
                <a:spcPts val="1000"/>
              </a:spcBef>
              <a:spcAft>
                <a:spcPts val="0"/>
              </a:spcAft>
              <a:buClrTx/>
              <a:buSzTx/>
              <a:buFont typeface="Arial" panose="020B0604020202020204" pitchFamily="34" charset="0"/>
              <a:buNone/>
              <a:tabLst/>
              <a:defRPr/>
            </a:pPr>
            <a:r>
              <a:rPr lang="ar-SA" sz="1100" dirty="0">
                <a:effectLst/>
                <a:latin typeface="Calibri" panose="020F0502020204030204" pitchFamily="34" charset="0"/>
                <a:ea typeface="Calibri" panose="020F0502020204030204" pitchFamily="34" charset="0"/>
                <a:cs typeface="Tajawal" panose="00000500000000000000" pitchFamily="2" charset="-78"/>
              </a:rPr>
              <a:t>إضغط على الأيقونة لإضافة صورة</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lvl="0"/>
            <a:endParaRPr lang="en-US" dirty="0"/>
          </a:p>
        </p:txBody>
      </p:sp>
      <p:sp>
        <p:nvSpPr>
          <p:cNvPr id="4" name="Picture Placeholder 10">
            <a:extLst>
              <a:ext uri="{FF2B5EF4-FFF2-40B4-BE49-F238E27FC236}">
                <a16:creationId xmlns:a16="http://schemas.microsoft.com/office/drawing/2014/main" xmlns="" id="{4C11A377-802D-4725-815D-BC5785D9A22B}"/>
              </a:ext>
            </a:extLst>
          </p:cNvPr>
          <p:cNvSpPr>
            <a:spLocks noGrp="1"/>
          </p:cNvSpPr>
          <p:nvPr>
            <p:ph type="pic" sz="quarter" idx="15" hasCustomPrompt="1"/>
          </p:nvPr>
        </p:nvSpPr>
        <p:spPr>
          <a:xfrm>
            <a:off x="3326269" y="608810"/>
            <a:ext cx="3267976" cy="3267977"/>
          </a:xfrm>
          <a:custGeom>
            <a:avLst/>
            <a:gdLst>
              <a:gd name="connsiteX0" fmla="*/ 1661143 w 3267976"/>
              <a:gd name="connsiteY0" fmla="*/ 60 h 3267977"/>
              <a:gd name="connsiteX1" fmla="*/ 1960857 w 3267976"/>
              <a:gd name="connsiteY1" fmla="*/ 130082 h 3267977"/>
              <a:gd name="connsiteX2" fmla="*/ 3147926 w 3267976"/>
              <a:gd name="connsiteY2" fmla="*/ 1357275 h 3267977"/>
              <a:gd name="connsiteX3" fmla="*/ 3137895 w 3267976"/>
              <a:gd name="connsiteY3" fmla="*/ 1960858 h 3267977"/>
              <a:gd name="connsiteX4" fmla="*/ 1910703 w 3267976"/>
              <a:gd name="connsiteY4" fmla="*/ 3147927 h 3267977"/>
              <a:gd name="connsiteX5" fmla="*/ 1307119 w 3267976"/>
              <a:gd name="connsiteY5" fmla="*/ 3137896 h 3267977"/>
              <a:gd name="connsiteX6" fmla="*/ 120050 w 3267976"/>
              <a:gd name="connsiteY6" fmla="*/ 1910704 h 3267977"/>
              <a:gd name="connsiteX7" fmla="*/ 130082 w 3267976"/>
              <a:gd name="connsiteY7" fmla="*/ 1307120 h 3267977"/>
              <a:gd name="connsiteX8" fmla="*/ 1357274 w 3267976"/>
              <a:gd name="connsiteY8" fmla="*/ 120051 h 3267977"/>
              <a:gd name="connsiteX9" fmla="*/ 1661143 w 3267976"/>
              <a:gd name="connsiteY9" fmla="*/ 60 h 3267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67976" h="3267977">
                <a:moveTo>
                  <a:pt x="1661143" y="60"/>
                </a:moveTo>
                <a:cubicBezTo>
                  <a:pt x="1770370" y="1876"/>
                  <a:pt x="1878905" y="45360"/>
                  <a:pt x="1960857" y="130082"/>
                </a:cubicBezTo>
                <a:lnTo>
                  <a:pt x="3147926" y="1357275"/>
                </a:lnTo>
                <a:cubicBezTo>
                  <a:pt x="3311831" y="1526720"/>
                  <a:pt x="3307340" y="1796953"/>
                  <a:pt x="3137895" y="1960858"/>
                </a:cubicBezTo>
                <a:lnTo>
                  <a:pt x="1910703" y="3147927"/>
                </a:lnTo>
                <a:cubicBezTo>
                  <a:pt x="1741257" y="3311832"/>
                  <a:pt x="1471024" y="3307341"/>
                  <a:pt x="1307119" y="3137896"/>
                </a:cubicBezTo>
                <a:lnTo>
                  <a:pt x="120050" y="1910704"/>
                </a:lnTo>
                <a:cubicBezTo>
                  <a:pt x="-43855" y="1741258"/>
                  <a:pt x="-39364" y="1471025"/>
                  <a:pt x="130082" y="1307120"/>
                </a:cubicBezTo>
                <a:lnTo>
                  <a:pt x="1357274" y="120051"/>
                </a:lnTo>
                <a:cubicBezTo>
                  <a:pt x="1441997" y="38099"/>
                  <a:pt x="1551916" y="-1755"/>
                  <a:pt x="1661143" y="60"/>
                </a:cubicBezTo>
                <a:close/>
              </a:path>
            </a:pathLst>
          </a:custGeom>
          <a:pattFill prst="pct30">
            <a:fgClr>
              <a:schemeClr val="accent3">
                <a:lumMod val="40000"/>
                <a:lumOff val="60000"/>
              </a:schemeClr>
            </a:fgClr>
            <a:bgClr>
              <a:schemeClr val="bg1"/>
            </a:bgClr>
          </a:pattFill>
          <a:effectLst>
            <a:outerShdw blurRad="571500" dist="317500" dir="8100000" algn="tr" rotWithShape="0">
              <a:prstClr val="black">
                <a:alpha val="20000"/>
              </a:prstClr>
            </a:outerShdw>
          </a:effectLst>
        </p:spPr>
        <p:txBody>
          <a:bodyPr wrap="square">
            <a:noAutofit/>
          </a:bodyPr>
          <a:lstStyle>
            <a:lvl1pPr marL="0" marR="0" indent="0" algn="r" defTabSz="914400" rtl="1" eaLnBrk="1" fontAlgn="auto" latinLnBrk="0" hangingPunct="1">
              <a:lnSpc>
                <a:spcPct val="90000"/>
              </a:lnSpc>
              <a:spcBef>
                <a:spcPts val="1000"/>
              </a:spcBef>
              <a:spcAft>
                <a:spcPts val="0"/>
              </a:spcAft>
              <a:buClrTx/>
              <a:buSzTx/>
              <a:buFont typeface="Arial" panose="020B0604020202020204" pitchFamily="34" charset="0"/>
              <a:buNone/>
              <a:tabLst/>
              <a:defRPr lang="en-US" sz="1100" smtClean="0">
                <a:effectLst/>
                <a:cs typeface="Tajawal" panose="00000500000000000000" pitchFamily="2" charset="-78"/>
              </a:defRPr>
            </a:lvl1pPr>
          </a:lstStyle>
          <a:p>
            <a:pPr marL="0" marR="0" lvl="0" indent="0" algn="r" defTabSz="914400" rtl="1" eaLnBrk="1" fontAlgn="auto" latinLnBrk="0" hangingPunct="1">
              <a:lnSpc>
                <a:spcPct val="90000"/>
              </a:lnSpc>
              <a:spcBef>
                <a:spcPts val="1000"/>
              </a:spcBef>
              <a:spcAft>
                <a:spcPts val="0"/>
              </a:spcAft>
              <a:buClrTx/>
              <a:buSzTx/>
              <a:buFont typeface="Arial" panose="020B0604020202020204" pitchFamily="34" charset="0"/>
              <a:buNone/>
              <a:tabLst/>
              <a:defRPr/>
            </a:pPr>
            <a:r>
              <a:rPr lang="ar-SA" sz="1100" dirty="0">
                <a:effectLst/>
                <a:latin typeface="Calibri" panose="020F0502020204030204" pitchFamily="34" charset="0"/>
                <a:ea typeface="Calibri" panose="020F0502020204030204" pitchFamily="34" charset="0"/>
                <a:cs typeface="Tajawal" panose="00000500000000000000" pitchFamily="2" charset="-78"/>
              </a:rPr>
              <a:t>إضغط على الأيقونة لإضافة صورة</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lvl="0"/>
            <a:endParaRPr lang="en-US" dirty="0"/>
          </a:p>
        </p:txBody>
      </p:sp>
    </p:spTree>
    <p:extLst>
      <p:ext uri="{BB962C8B-B14F-4D97-AF65-F5344CB8AC3E}">
        <p14:creationId xmlns:p14="http://schemas.microsoft.com/office/powerpoint/2010/main" val="3179268206"/>
      </p:ext>
    </p:extLst>
  </p:cSld>
  <p:clrMapOvr>
    <a:masterClrMapping/>
  </p:clrMapOvr>
  <p:transition spd="slow" advClick="0">
    <p:comb/>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xmlns="" id="{05963594-41E9-40EE-A018-2FEAD78F7581}"/>
              </a:ext>
            </a:extLst>
          </p:cNvPr>
          <p:cNvSpPr>
            <a:spLocks noGrp="1"/>
          </p:cNvSpPr>
          <p:nvPr>
            <p:ph type="pic" sz="quarter" idx="15" hasCustomPrompt="1"/>
          </p:nvPr>
        </p:nvSpPr>
        <p:spPr>
          <a:xfrm>
            <a:off x="5704854" y="0"/>
            <a:ext cx="6487146" cy="6858000"/>
          </a:xfrm>
          <a:custGeom>
            <a:avLst/>
            <a:gdLst>
              <a:gd name="connsiteX0" fmla="*/ 3153232 w 6487146"/>
              <a:gd name="connsiteY0" fmla="*/ 0 h 6858000"/>
              <a:gd name="connsiteX1" fmla="*/ 3993330 w 6487146"/>
              <a:gd name="connsiteY1" fmla="*/ 0 h 6858000"/>
              <a:gd name="connsiteX2" fmla="*/ 4016381 w 6487146"/>
              <a:gd name="connsiteY2" fmla="*/ 11168 h 6858000"/>
              <a:gd name="connsiteX3" fmla="*/ 4236873 w 6487146"/>
              <a:gd name="connsiteY3" fmla="*/ 179472 h 6858000"/>
              <a:gd name="connsiteX4" fmla="*/ 6487146 w 6487146"/>
              <a:gd name="connsiteY4" fmla="*/ 2505806 h 6858000"/>
              <a:gd name="connsiteX5" fmla="*/ 6487146 w 6487146"/>
              <a:gd name="connsiteY5" fmla="*/ 4418678 h 6858000"/>
              <a:gd name="connsiteX6" fmla="*/ 4128504 w 6487146"/>
              <a:gd name="connsiteY6" fmla="*/ 6700205 h 6858000"/>
              <a:gd name="connsiteX7" fmla="*/ 3981873 w 6487146"/>
              <a:gd name="connsiteY7" fmla="*/ 6815972 h 6858000"/>
              <a:gd name="connsiteX8" fmla="*/ 3907973 w 6487146"/>
              <a:gd name="connsiteY8" fmla="*/ 6858000 h 6858000"/>
              <a:gd name="connsiteX9" fmla="*/ 3067862 w 6487146"/>
              <a:gd name="connsiteY9" fmla="*/ 6858000 h 6858000"/>
              <a:gd name="connsiteX10" fmla="*/ 3044817 w 6487146"/>
              <a:gd name="connsiteY10" fmla="*/ 6846836 h 6858000"/>
              <a:gd name="connsiteX11" fmla="*/ 2824325 w 6487146"/>
              <a:gd name="connsiteY11" fmla="*/ 6678531 h 6858000"/>
              <a:gd name="connsiteX12" fmla="*/ 259395 w 6487146"/>
              <a:gd name="connsiteY12" fmla="*/ 4026906 h 6858000"/>
              <a:gd name="connsiteX13" fmla="*/ 281072 w 6487146"/>
              <a:gd name="connsiteY13" fmla="*/ 2722727 h 6858000"/>
              <a:gd name="connsiteX14" fmla="*/ 2932696 w 6487146"/>
              <a:gd name="connsiteY14" fmla="*/ 157797 h 6858000"/>
              <a:gd name="connsiteX15" fmla="*/ 3079327 w 6487146"/>
              <a:gd name="connsiteY15" fmla="*/ 4203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487146" h="6858000">
                <a:moveTo>
                  <a:pt x="3153232" y="0"/>
                </a:moveTo>
                <a:lnTo>
                  <a:pt x="3993330" y="0"/>
                </a:lnTo>
                <a:lnTo>
                  <a:pt x="4016381" y="11168"/>
                </a:lnTo>
                <a:cubicBezTo>
                  <a:pt x="4095989" y="54706"/>
                  <a:pt x="4170470" y="110824"/>
                  <a:pt x="4236873" y="179472"/>
                </a:cubicBezTo>
                <a:lnTo>
                  <a:pt x="6487146" y="2505806"/>
                </a:lnTo>
                <a:lnTo>
                  <a:pt x="6487146" y="4418678"/>
                </a:lnTo>
                <a:lnTo>
                  <a:pt x="4128504" y="6700205"/>
                </a:lnTo>
                <a:cubicBezTo>
                  <a:pt x="4082738" y="6744474"/>
                  <a:pt x="4033570" y="6783058"/>
                  <a:pt x="3981873" y="6815972"/>
                </a:cubicBezTo>
                <a:lnTo>
                  <a:pt x="3907973" y="6858000"/>
                </a:lnTo>
                <a:lnTo>
                  <a:pt x="3067862" y="6858000"/>
                </a:lnTo>
                <a:lnTo>
                  <a:pt x="3044817" y="6846836"/>
                </a:lnTo>
                <a:cubicBezTo>
                  <a:pt x="2965210" y="6803297"/>
                  <a:pt x="2890729" y="6747179"/>
                  <a:pt x="2824325" y="6678531"/>
                </a:cubicBezTo>
                <a:lnTo>
                  <a:pt x="259395" y="4026906"/>
                </a:lnTo>
                <a:cubicBezTo>
                  <a:pt x="-94758" y="3660780"/>
                  <a:pt x="-85055" y="3076881"/>
                  <a:pt x="281072" y="2722727"/>
                </a:cubicBezTo>
                <a:lnTo>
                  <a:pt x="2932696" y="157797"/>
                </a:lnTo>
                <a:cubicBezTo>
                  <a:pt x="2978462" y="113528"/>
                  <a:pt x="3027630" y="74945"/>
                  <a:pt x="3079327" y="42031"/>
                </a:cubicBezTo>
                <a:close/>
              </a:path>
            </a:pathLst>
          </a:custGeom>
          <a:pattFill prst="pct30">
            <a:fgClr>
              <a:schemeClr val="accent3">
                <a:lumMod val="40000"/>
                <a:lumOff val="60000"/>
              </a:schemeClr>
            </a:fgClr>
            <a:bgClr>
              <a:schemeClr val="bg1"/>
            </a:bgClr>
          </a:pattFill>
          <a:effectLst>
            <a:outerShdw blurRad="571500" dist="317500" dir="8100000" algn="tr" rotWithShape="0">
              <a:prstClr val="black">
                <a:alpha val="20000"/>
              </a:prstClr>
            </a:outerShdw>
          </a:effectLst>
        </p:spPr>
        <p:txBody>
          <a:bodyPr wrap="square" anchor="ctr">
            <a:noAutofit/>
          </a:bodyPr>
          <a:lstStyle>
            <a:lvl1pPr marL="0" marR="0" indent="0" algn="r" defTabSz="914400" rtl="1" eaLnBrk="1" fontAlgn="auto" latinLnBrk="0" hangingPunct="1">
              <a:lnSpc>
                <a:spcPct val="90000"/>
              </a:lnSpc>
              <a:spcBef>
                <a:spcPts val="1000"/>
              </a:spcBef>
              <a:spcAft>
                <a:spcPts val="0"/>
              </a:spcAft>
              <a:buClrTx/>
              <a:buSzTx/>
              <a:buFont typeface="Arial" panose="020B0604020202020204" pitchFamily="34" charset="0"/>
              <a:buNone/>
              <a:tabLst/>
              <a:defRPr lang="en-US" sz="1100" smtClean="0">
                <a:effectLst/>
                <a:cs typeface="Tajawal" panose="00000500000000000000" pitchFamily="2" charset="-78"/>
              </a:defRPr>
            </a:lvl1pPr>
          </a:lstStyle>
          <a:p>
            <a:pPr marL="0" marR="0" lvl="0" indent="0" algn="r" defTabSz="914400" rtl="1" eaLnBrk="1" fontAlgn="auto" latinLnBrk="0" hangingPunct="1">
              <a:lnSpc>
                <a:spcPct val="90000"/>
              </a:lnSpc>
              <a:spcBef>
                <a:spcPts val="1000"/>
              </a:spcBef>
              <a:spcAft>
                <a:spcPts val="0"/>
              </a:spcAft>
              <a:buClrTx/>
              <a:buSzTx/>
              <a:buFont typeface="Arial" panose="020B0604020202020204" pitchFamily="34" charset="0"/>
              <a:buNone/>
              <a:tabLst/>
              <a:defRPr/>
            </a:pPr>
            <a:r>
              <a:rPr lang="ar-SA" sz="1100" dirty="0">
                <a:effectLst/>
                <a:latin typeface="Calibri" panose="020F0502020204030204" pitchFamily="34" charset="0"/>
                <a:ea typeface="Calibri" panose="020F0502020204030204" pitchFamily="34" charset="0"/>
                <a:cs typeface="Tajawal" panose="00000500000000000000" pitchFamily="2" charset="-78"/>
              </a:rPr>
              <a:t>إضغط على الأيقونة لإضافة صورة</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lvl="0"/>
            <a:endParaRPr lang="en-US" dirty="0"/>
          </a:p>
        </p:txBody>
      </p:sp>
    </p:spTree>
    <p:extLst>
      <p:ext uri="{BB962C8B-B14F-4D97-AF65-F5344CB8AC3E}">
        <p14:creationId xmlns:p14="http://schemas.microsoft.com/office/powerpoint/2010/main" val="2079743377"/>
      </p:ext>
    </p:extLst>
  </p:cSld>
  <p:clrMapOvr>
    <a:masterClrMapping/>
  </p:clrMapOvr>
  <p:transition spd="slow" advClick="0">
    <p:comb/>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xmlns="" id="{13A6655C-26E6-4EF8-B238-5E33C3BC2561}"/>
              </a:ext>
            </a:extLst>
          </p:cNvPr>
          <p:cNvSpPr/>
          <p:nvPr userDrawn="1"/>
        </p:nvSpPr>
        <p:spPr>
          <a:xfrm rot="17615608">
            <a:off x="11558466" y="6281423"/>
            <a:ext cx="385227" cy="385227"/>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latin typeface="Tajawal" panose="00000500000000000000" pitchFamily="2" charset="-78"/>
            </a:endParaRPr>
          </a:p>
        </p:txBody>
      </p:sp>
      <p:sp>
        <p:nvSpPr>
          <p:cNvPr id="13" name="Rectangle: Rounded Corners 12">
            <a:extLst>
              <a:ext uri="{FF2B5EF4-FFF2-40B4-BE49-F238E27FC236}">
                <a16:creationId xmlns:a16="http://schemas.microsoft.com/office/drawing/2014/main" xmlns="" id="{2A38D333-EE83-439B-B283-E25616D2DB86}"/>
              </a:ext>
            </a:extLst>
          </p:cNvPr>
          <p:cNvSpPr/>
          <p:nvPr userDrawn="1"/>
        </p:nvSpPr>
        <p:spPr>
          <a:xfrm rot="17615608">
            <a:off x="11363699" y="6021134"/>
            <a:ext cx="702157" cy="702157"/>
          </a:xfrm>
          <a:prstGeom prst="round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latin typeface="Tajawal" panose="00000500000000000000" pitchFamily="2" charset="-78"/>
            </a:endParaRPr>
          </a:p>
        </p:txBody>
      </p:sp>
      <p:sp>
        <p:nvSpPr>
          <p:cNvPr id="14" name="Slide Number Placeholder 5">
            <a:extLst>
              <a:ext uri="{FF2B5EF4-FFF2-40B4-BE49-F238E27FC236}">
                <a16:creationId xmlns:a16="http://schemas.microsoft.com/office/drawing/2014/main" xmlns="" id="{C3C3F1E3-594B-488B-B236-DB450D0C48D9}"/>
              </a:ext>
            </a:extLst>
          </p:cNvPr>
          <p:cNvSpPr txBox="1">
            <a:spLocks/>
          </p:cNvSpPr>
          <p:nvPr userDrawn="1"/>
        </p:nvSpPr>
        <p:spPr>
          <a:xfrm>
            <a:off x="11557404" y="6324811"/>
            <a:ext cx="387350" cy="298450"/>
          </a:xfrm>
          <a:prstGeom prst="rect">
            <a:avLst/>
          </a:prstGeom>
        </p:spPr>
        <p:txBody>
          <a:bodyPr vert="horz" lIns="91440" tIns="45720" rIns="91440" bIns="45720" rtlCol="0" anchor="ctr"/>
          <a:lstStyle>
            <a:defPPr>
              <a:defRPr lang="id-ID"/>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fld id="{9423C020-6963-4F77-BE5A-026092C5EBD0}" type="slidenum">
              <a:rPr lang="id-ID" sz="1200" b="1" smtClean="0">
                <a:solidFill>
                  <a:schemeClr val="tx1"/>
                </a:solidFill>
                <a:latin typeface="Tajawal" panose="00000500000000000000" pitchFamily="2" charset="-78"/>
              </a:rPr>
              <a:pPr algn="ctr" rtl="1"/>
              <a:t>‹#›</a:t>
            </a:fld>
            <a:endParaRPr lang="id-ID" sz="1200" b="1" dirty="0">
              <a:solidFill>
                <a:schemeClr val="tx1"/>
              </a:solidFill>
              <a:latin typeface="Tajawal" panose="00000500000000000000" pitchFamily="2" charset="-78"/>
            </a:endParaRPr>
          </a:p>
        </p:txBody>
      </p:sp>
    </p:spTree>
    <p:extLst>
      <p:ext uri="{BB962C8B-B14F-4D97-AF65-F5344CB8AC3E}">
        <p14:creationId xmlns:p14="http://schemas.microsoft.com/office/powerpoint/2010/main" val="3213907490"/>
      </p:ext>
    </p:extLst>
  </p:cSld>
  <p:clrMap bg1="lt1" tx1="dk1" bg2="lt2" tx2="dk2" accent1="accent1" accent2="accent2" accent3="accent3" accent4="accent4" accent5="accent5" accent6="accent6" hlink="hlink" folHlink="folHlink"/>
  <p:sldLayoutIdLst>
    <p:sldLayoutId id="2147483649" r:id="rId1"/>
    <p:sldLayoutId id="2147483672" r:id="rId2"/>
    <p:sldLayoutId id="2147483650" r:id="rId3"/>
    <p:sldLayoutId id="2147483651" r:id="rId4"/>
    <p:sldLayoutId id="2147483652" r:id="rId5"/>
    <p:sldLayoutId id="2147483653" r:id="rId6"/>
    <p:sldLayoutId id="2147483654" r:id="rId7"/>
    <p:sldLayoutId id="2147483671" r:id="rId8"/>
    <p:sldLayoutId id="2147483670" r:id="rId9"/>
    <p:sldLayoutId id="2147483655" r:id="rId10"/>
    <p:sldLayoutId id="2147483660" r:id="rId11"/>
    <p:sldLayoutId id="2147483664" r:id="rId12"/>
    <p:sldLayoutId id="2147483665" r:id="rId13"/>
    <p:sldLayoutId id="2147483656" r:id="rId14"/>
    <p:sldLayoutId id="2147483657" r:id="rId15"/>
    <p:sldLayoutId id="2147483658" r:id="rId16"/>
    <p:sldLayoutId id="2147483659" r:id="rId17"/>
    <p:sldLayoutId id="2147483661" r:id="rId18"/>
    <p:sldLayoutId id="2147483662" r:id="rId19"/>
    <p:sldLayoutId id="2147483663" r:id="rId20"/>
    <p:sldLayoutId id="2147483666" r:id="rId21"/>
    <p:sldLayoutId id="2147483667" r:id="rId22"/>
    <p:sldLayoutId id="2147483668" r:id="rId23"/>
    <p:sldLayoutId id="2147483669" r:id="rId24"/>
  </p:sldLayoutIdLst>
  <p:transition spd="slow" advClick="0">
    <p:comb/>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emf"/><Relationship Id="rId1" Type="http://schemas.openxmlformats.org/officeDocument/2006/relationships/slideLayout" Target="../slideLayouts/slideLayout12.xml"/><Relationship Id="rId6" Type="http://schemas.openxmlformats.org/officeDocument/2006/relationships/image" Target="../media/image3.png"/><Relationship Id="rId5" Type="http://schemas.openxmlformats.org/officeDocument/2006/relationships/image" Target="../media/image7.jp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Placeholder 18">
            <a:extLst>
              <a:ext uri="{FF2B5EF4-FFF2-40B4-BE49-F238E27FC236}">
                <a16:creationId xmlns:a16="http://schemas.microsoft.com/office/drawing/2014/main" xmlns="" id="{BB7E3890-98A6-400D-8A63-A368FD19B4E4}"/>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7785" b="7785"/>
          <a:stretch/>
        </p:blipFill>
        <p:spPr>
          <a:xfrm>
            <a:off x="0" y="0"/>
            <a:ext cx="12192000" cy="6858000"/>
          </a:xfrm>
        </p:spPr>
      </p:pic>
      <p:sp>
        <p:nvSpPr>
          <p:cNvPr id="20" name="Rectangle 19">
            <a:extLst>
              <a:ext uri="{FF2B5EF4-FFF2-40B4-BE49-F238E27FC236}">
                <a16:creationId xmlns:a16="http://schemas.microsoft.com/office/drawing/2014/main" xmlns="" id="{82464B4A-89F6-4893-8AEE-8D51253FFA23}"/>
              </a:ext>
            </a:extLst>
          </p:cNvPr>
          <p:cNvSpPr/>
          <p:nvPr/>
        </p:nvSpPr>
        <p:spPr>
          <a:xfrm>
            <a:off x="0" y="0"/>
            <a:ext cx="12192000" cy="6858000"/>
          </a:xfrm>
          <a:prstGeom prst="rect">
            <a:avLst/>
          </a:prstGeom>
          <a:gradFill>
            <a:gsLst>
              <a:gs pos="0">
                <a:schemeClr val="bg2">
                  <a:alpha val="75000"/>
                </a:schemeClr>
              </a:gs>
              <a:gs pos="100000">
                <a:schemeClr val="bg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ajawal" panose="00000500000000000000" pitchFamily="2" charset="-78"/>
            </a:endParaRPr>
          </a:p>
        </p:txBody>
      </p:sp>
      <p:pic>
        <p:nvPicPr>
          <p:cNvPr id="3" name="Picture 2">
            <a:extLst>
              <a:ext uri="{FF2B5EF4-FFF2-40B4-BE49-F238E27FC236}">
                <a16:creationId xmlns:a16="http://schemas.microsoft.com/office/drawing/2014/main" xmlns="" id="{A1E61156-646D-4D9D-8240-AEFF888C2FEE}"/>
              </a:ext>
            </a:extLst>
          </p:cNvPr>
          <p:cNvPicPr>
            <a:picLocks noChangeAspect="1"/>
          </p:cNvPicPr>
          <p:nvPr/>
        </p:nvPicPr>
        <p:blipFill>
          <a:blip r:embed="rId3"/>
          <a:stretch>
            <a:fillRect/>
          </a:stretch>
        </p:blipFill>
        <p:spPr>
          <a:xfrm>
            <a:off x="3511884" y="70820"/>
            <a:ext cx="5008276" cy="4796726"/>
          </a:xfrm>
          <a:prstGeom prst="rect">
            <a:avLst/>
          </a:prstGeom>
        </p:spPr>
      </p:pic>
      <p:sp>
        <p:nvSpPr>
          <p:cNvPr id="4" name="Rectangle: Rounded Corners 3">
            <a:extLst>
              <a:ext uri="{FF2B5EF4-FFF2-40B4-BE49-F238E27FC236}">
                <a16:creationId xmlns:a16="http://schemas.microsoft.com/office/drawing/2014/main" xmlns="" id="{E5C7A5E3-BE03-4005-8F40-9847CFBA88E2}"/>
              </a:ext>
            </a:extLst>
          </p:cNvPr>
          <p:cNvSpPr/>
          <p:nvPr/>
        </p:nvSpPr>
        <p:spPr>
          <a:xfrm>
            <a:off x="429921" y="708421"/>
            <a:ext cx="2017072" cy="2017072"/>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ajawal" panose="00000500000000000000" pitchFamily="2" charset="-78"/>
            </a:endParaRPr>
          </a:p>
        </p:txBody>
      </p:sp>
      <p:sp>
        <p:nvSpPr>
          <p:cNvPr id="5" name="Rectangle: Rounded Corners 4">
            <a:extLst>
              <a:ext uri="{FF2B5EF4-FFF2-40B4-BE49-F238E27FC236}">
                <a16:creationId xmlns:a16="http://schemas.microsoft.com/office/drawing/2014/main" xmlns="" id="{5456E4CA-3EDA-4B04-AF31-EEEA0C09AF92}"/>
              </a:ext>
            </a:extLst>
          </p:cNvPr>
          <p:cNvSpPr/>
          <p:nvPr/>
        </p:nvSpPr>
        <p:spPr>
          <a:xfrm>
            <a:off x="9745008" y="4432622"/>
            <a:ext cx="2017072" cy="2017072"/>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ajawal" panose="00000500000000000000" pitchFamily="2" charset="-78"/>
            </a:endParaRPr>
          </a:p>
        </p:txBody>
      </p:sp>
      <p:sp>
        <p:nvSpPr>
          <p:cNvPr id="6" name="Freeform: Shape 5">
            <a:extLst>
              <a:ext uri="{FF2B5EF4-FFF2-40B4-BE49-F238E27FC236}">
                <a16:creationId xmlns:a16="http://schemas.microsoft.com/office/drawing/2014/main" xmlns="" id="{75EE8048-82DF-42B2-99D5-AD53CFB15CD1}"/>
              </a:ext>
            </a:extLst>
          </p:cNvPr>
          <p:cNvSpPr/>
          <p:nvPr/>
        </p:nvSpPr>
        <p:spPr>
          <a:xfrm>
            <a:off x="10753544" y="5441158"/>
            <a:ext cx="1438456" cy="1416842"/>
          </a:xfrm>
          <a:custGeom>
            <a:avLst/>
            <a:gdLst>
              <a:gd name="connsiteX0" fmla="*/ 292682 w 1438456"/>
              <a:gd name="connsiteY0" fmla="*/ 0 h 1416842"/>
              <a:gd name="connsiteX1" fmla="*/ 1438456 w 1438456"/>
              <a:gd name="connsiteY1" fmla="*/ 0 h 1416842"/>
              <a:gd name="connsiteX2" fmla="*/ 1438456 w 1438456"/>
              <a:gd name="connsiteY2" fmla="*/ 1416842 h 1416842"/>
              <a:gd name="connsiteX3" fmla="*/ 0 w 1438456"/>
              <a:gd name="connsiteY3" fmla="*/ 1416842 h 1416842"/>
              <a:gd name="connsiteX4" fmla="*/ 0 w 1438456"/>
              <a:gd name="connsiteY4" fmla="*/ 292682 h 1416842"/>
              <a:gd name="connsiteX5" fmla="*/ 292682 w 1438456"/>
              <a:gd name="connsiteY5" fmla="*/ 0 h 1416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38456" h="1416842">
                <a:moveTo>
                  <a:pt x="292682" y="0"/>
                </a:moveTo>
                <a:lnTo>
                  <a:pt x="1438456" y="0"/>
                </a:lnTo>
                <a:lnTo>
                  <a:pt x="1438456" y="1416842"/>
                </a:lnTo>
                <a:lnTo>
                  <a:pt x="0" y="1416842"/>
                </a:lnTo>
                <a:lnTo>
                  <a:pt x="0" y="292682"/>
                </a:lnTo>
                <a:cubicBezTo>
                  <a:pt x="0" y="131038"/>
                  <a:pt x="131038" y="0"/>
                  <a:pt x="2926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Tajawal" panose="00000500000000000000" pitchFamily="2" charset="-78"/>
            </a:endParaRPr>
          </a:p>
        </p:txBody>
      </p:sp>
      <p:sp>
        <p:nvSpPr>
          <p:cNvPr id="7" name="TextBox 6">
            <a:extLst>
              <a:ext uri="{FF2B5EF4-FFF2-40B4-BE49-F238E27FC236}">
                <a16:creationId xmlns:a16="http://schemas.microsoft.com/office/drawing/2014/main" xmlns="" id="{318A30AA-59AE-4D06-A4B4-7BF5799F50EF}"/>
              </a:ext>
            </a:extLst>
          </p:cNvPr>
          <p:cNvSpPr txBox="1"/>
          <p:nvPr/>
        </p:nvSpPr>
        <p:spPr>
          <a:xfrm>
            <a:off x="3774430" y="1579848"/>
            <a:ext cx="4483184" cy="2123658"/>
          </a:xfrm>
          <a:prstGeom prst="rect">
            <a:avLst/>
          </a:prstGeom>
          <a:noFill/>
        </p:spPr>
        <p:txBody>
          <a:bodyPr wrap="square" rtlCol="0">
            <a:spAutoFit/>
          </a:bodyPr>
          <a:lstStyle/>
          <a:p>
            <a:pPr algn="ctr" rtl="1"/>
            <a:r>
              <a:rPr lang="ar-SA" sz="6600" b="1" dirty="0">
                <a:solidFill>
                  <a:schemeClr val="tx2">
                    <a:lumMod val="75000"/>
                    <a:lumOff val="25000"/>
                  </a:schemeClr>
                </a:solidFill>
                <a:latin typeface="Tajawal" panose="00000500000000000000" pitchFamily="2" charset="-78"/>
                <a:cs typeface="Tajawal" panose="00000500000000000000" pitchFamily="2" charset="-78"/>
              </a:rPr>
              <a:t>يوم الجودة العالمي</a:t>
            </a:r>
            <a:endParaRPr lang="en-US" sz="6600" b="1" dirty="0">
              <a:solidFill>
                <a:schemeClr val="tx2">
                  <a:lumMod val="75000"/>
                  <a:lumOff val="25000"/>
                </a:schemeClr>
              </a:solidFill>
              <a:latin typeface="Tajawal" panose="00000500000000000000" pitchFamily="2" charset="-78"/>
              <a:cs typeface="Tajawal" panose="00000500000000000000" pitchFamily="2" charset="-78"/>
            </a:endParaRPr>
          </a:p>
        </p:txBody>
      </p:sp>
      <p:sp>
        <p:nvSpPr>
          <p:cNvPr id="9" name="Freeform: Shape 8">
            <a:extLst>
              <a:ext uri="{FF2B5EF4-FFF2-40B4-BE49-F238E27FC236}">
                <a16:creationId xmlns:a16="http://schemas.microsoft.com/office/drawing/2014/main" xmlns="" id="{453664C5-3EBE-4345-AB78-CEF881D19FD7}"/>
              </a:ext>
            </a:extLst>
          </p:cNvPr>
          <p:cNvSpPr/>
          <p:nvPr/>
        </p:nvSpPr>
        <p:spPr>
          <a:xfrm flipH="1" flipV="1">
            <a:off x="0" y="0"/>
            <a:ext cx="1438456" cy="1416842"/>
          </a:xfrm>
          <a:custGeom>
            <a:avLst/>
            <a:gdLst>
              <a:gd name="connsiteX0" fmla="*/ 292682 w 1438456"/>
              <a:gd name="connsiteY0" fmla="*/ 0 h 1416842"/>
              <a:gd name="connsiteX1" fmla="*/ 1438456 w 1438456"/>
              <a:gd name="connsiteY1" fmla="*/ 0 h 1416842"/>
              <a:gd name="connsiteX2" fmla="*/ 1438456 w 1438456"/>
              <a:gd name="connsiteY2" fmla="*/ 1416842 h 1416842"/>
              <a:gd name="connsiteX3" fmla="*/ 0 w 1438456"/>
              <a:gd name="connsiteY3" fmla="*/ 1416842 h 1416842"/>
              <a:gd name="connsiteX4" fmla="*/ 0 w 1438456"/>
              <a:gd name="connsiteY4" fmla="*/ 292682 h 1416842"/>
              <a:gd name="connsiteX5" fmla="*/ 292682 w 1438456"/>
              <a:gd name="connsiteY5" fmla="*/ 0 h 1416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38456" h="1416842">
                <a:moveTo>
                  <a:pt x="292682" y="0"/>
                </a:moveTo>
                <a:lnTo>
                  <a:pt x="1438456" y="0"/>
                </a:lnTo>
                <a:lnTo>
                  <a:pt x="1438456" y="1416842"/>
                </a:lnTo>
                <a:lnTo>
                  <a:pt x="0" y="1416842"/>
                </a:lnTo>
                <a:lnTo>
                  <a:pt x="0" y="292682"/>
                </a:lnTo>
                <a:cubicBezTo>
                  <a:pt x="0" y="131038"/>
                  <a:pt x="131038" y="0"/>
                  <a:pt x="2926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Tajawal" panose="00000500000000000000" pitchFamily="2" charset="-78"/>
            </a:endParaRPr>
          </a:p>
        </p:txBody>
      </p:sp>
      <p:sp>
        <p:nvSpPr>
          <p:cNvPr id="10" name="Rectangle: Rounded Corners 9">
            <a:extLst>
              <a:ext uri="{FF2B5EF4-FFF2-40B4-BE49-F238E27FC236}">
                <a16:creationId xmlns:a16="http://schemas.microsoft.com/office/drawing/2014/main" xmlns="" id="{07D9E01E-2AFF-4E2E-95D2-E4F923C7CFB3}"/>
              </a:ext>
            </a:extLst>
          </p:cNvPr>
          <p:cNvSpPr/>
          <p:nvPr/>
        </p:nvSpPr>
        <p:spPr>
          <a:xfrm>
            <a:off x="567246" y="5468358"/>
            <a:ext cx="981335" cy="981335"/>
          </a:xfrm>
          <a:prstGeom prst="roundRect">
            <a:avLst/>
          </a:prstGeom>
          <a:noFill/>
          <a:ln w="31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ajawal" panose="00000500000000000000" pitchFamily="2" charset="-78"/>
            </a:endParaRPr>
          </a:p>
        </p:txBody>
      </p:sp>
      <p:sp>
        <p:nvSpPr>
          <p:cNvPr id="11" name="Rectangle: Rounded Corners 10">
            <a:extLst>
              <a:ext uri="{FF2B5EF4-FFF2-40B4-BE49-F238E27FC236}">
                <a16:creationId xmlns:a16="http://schemas.microsoft.com/office/drawing/2014/main" xmlns="" id="{99087E8D-1163-4BFE-8760-CC2D7BB7DB79}"/>
              </a:ext>
            </a:extLst>
          </p:cNvPr>
          <p:cNvSpPr/>
          <p:nvPr/>
        </p:nvSpPr>
        <p:spPr>
          <a:xfrm>
            <a:off x="1560278" y="4867546"/>
            <a:ext cx="509386" cy="509386"/>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ajawal" panose="00000500000000000000" pitchFamily="2" charset="-78"/>
            </a:endParaRPr>
          </a:p>
        </p:txBody>
      </p:sp>
      <p:sp>
        <p:nvSpPr>
          <p:cNvPr id="12" name="Rectangle: Rounded Corners 11">
            <a:extLst>
              <a:ext uri="{FF2B5EF4-FFF2-40B4-BE49-F238E27FC236}">
                <a16:creationId xmlns:a16="http://schemas.microsoft.com/office/drawing/2014/main" xmlns="" id="{84D25957-A96A-447A-91B2-B4ED4A61BE21}"/>
              </a:ext>
            </a:extLst>
          </p:cNvPr>
          <p:cNvSpPr/>
          <p:nvPr/>
        </p:nvSpPr>
        <p:spPr>
          <a:xfrm>
            <a:off x="2267026" y="4432622"/>
            <a:ext cx="1176736" cy="1176736"/>
          </a:xfrm>
          <a:prstGeom prst="roundRect">
            <a:avLst/>
          </a:prstGeom>
          <a:noFill/>
          <a:ln w="31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ajawal" panose="00000500000000000000" pitchFamily="2" charset="-78"/>
            </a:endParaRPr>
          </a:p>
        </p:txBody>
      </p:sp>
      <p:sp>
        <p:nvSpPr>
          <p:cNvPr id="13" name="Rectangle: Rounded Corners 12">
            <a:extLst>
              <a:ext uri="{FF2B5EF4-FFF2-40B4-BE49-F238E27FC236}">
                <a16:creationId xmlns:a16="http://schemas.microsoft.com/office/drawing/2014/main" xmlns="" id="{7523038B-0C30-4D55-B789-F10DC5A37A07}"/>
              </a:ext>
            </a:extLst>
          </p:cNvPr>
          <p:cNvSpPr/>
          <p:nvPr/>
        </p:nvSpPr>
        <p:spPr>
          <a:xfrm>
            <a:off x="9235622" y="1593404"/>
            <a:ext cx="509386" cy="509386"/>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ajawal" panose="00000500000000000000" pitchFamily="2" charset="-78"/>
            </a:endParaRPr>
          </a:p>
        </p:txBody>
      </p:sp>
      <p:sp>
        <p:nvSpPr>
          <p:cNvPr id="14" name="Rectangle: Rounded Corners 13">
            <a:extLst>
              <a:ext uri="{FF2B5EF4-FFF2-40B4-BE49-F238E27FC236}">
                <a16:creationId xmlns:a16="http://schemas.microsoft.com/office/drawing/2014/main" xmlns="" id="{2D3ACFAE-9FDF-4A6A-97D5-3FB44DBECB45}"/>
              </a:ext>
            </a:extLst>
          </p:cNvPr>
          <p:cNvSpPr/>
          <p:nvPr/>
        </p:nvSpPr>
        <p:spPr>
          <a:xfrm>
            <a:off x="9924975" y="1934710"/>
            <a:ext cx="981335" cy="981335"/>
          </a:xfrm>
          <a:prstGeom prst="roundRect">
            <a:avLst/>
          </a:prstGeom>
          <a:noFill/>
          <a:ln w="31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ajawal" panose="00000500000000000000" pitchFamily="2" charset="-78"/>
            </a:endParaRPr>
          </a:p>
        </p:txBody>
      </p:sp>
      <p:sp>
        <p:nvSpPr>
          <p:cNvPr id="15" name="Rectangle: Rounded Corners 14">
            <a:extLst>
              <a:ext uri="{FF2B5EF4-FFF2-40B4-BE49-F238E27FC236}">
                <a16:creationId xmlns:a16="http://schemas.microsoft.com/office/drawing/2014/main" xmlns="" id="{6D469E81-4D0E-49CB-843D-B0593F322CC1}"/>
              </a:ext>
            </a:extLst>
          </p:cNvPr>
          <p:cNvSpPr/>
          <p:nvPr/>
        </p:nvSpPr>
        <p:spPr>
          <a:xfrm>
            <a:off x="2448978" y="4614574"/>
            <a:ext cx="812832" cy="812832"/>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ajawal" panose="00000500000000000000" pitchFamily="2" charset="-78"/>
            </a:endParaRPr>
          </a:p>
        </p:txBody>
      </p:sp>
      <p:sp>
        <p:nvSpPr>
          <p:cNvPr id="16" name="Rectangle: Rounded Corners 15">
            <a:extLst>
              <a:ext uri="{FF2B5EF4-FFF2-40B4-BE49-F238E27FC236}">
                <a16:creationId xmlns:a16="http://schemas.microsoft.com/office/drawing/2014/main" xmlns="" id="{AFD605EA-1E15-4DC1-9DEE-36830FFF56C7}"/>
              </a:ext>
            </a:extLst>
          </p:cNvPr>
          <p:cNvSpPr/>
          <p:nvPr/>
        </p:nvSpPr>
        <p:spPr>
          <a:xfrm>
            <a:off x="10160949" y="2170684"/>
            <a:ext cx="509386" cy="509386"/>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ajawal" panose="00000500000000000000" pitchFamily="2" charset="-78"/>
            </a:endParaRPr>
          </a:p>
        </p:txBody>
      </p:sp>
      <p:sp>
        <p:nvSpPr>
          <p:cNvPr id="17" name="Rectangle: Rounded Corners 16">
            <a:extLst>
              <a:ext uri="{FF2B5EF4-FFF2-40B4-BE49-F238E27FC236}">
                <a16:creationId xmlns:a16="http://schemas.microsoft.com/office/drawing/2014/main" xmlns="" id="{F0320DE8-8643-4947-A5EA-5DE844E7607E}"/>
              </a:ext>
            </a:extLst>
          </p:cNvPr>
          <p:cNvSpPr/>
          <p:nvPr/>
        </p:nvSpPr>
        <p:spPr>
          <a:xfrm>
            <a:off x="803220" y="5704332"/>
            <a:ext cx="509386" cy="509386"/>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ajawal" panose="00000500000000000000" pitchFamily="2" charset="-78"/>
            </a:endParaRPr>
          </a:p>
        </p:txBody>
      </p:sp>
      <p:pic>
        <p:nvPicPr>
          <p:cNvPr id="23" name="صورة 22">
            <a:extLst>
              <a:ext uri="{FF2B5EF4-FFF2-40B4-BE49-F238E27FC236}">
                <a16:creationId xmlns:a16="http://schemas.microsoft.com/office/drawing/2014/main" xmlns="" id="{638B94F4-7FDF-6A25-0AEB-CDC92A87A60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1696" r="15379"/>
          <a:stretch/>
        </p:blipFill>
        <p:spPr>
          <a:xfrm>
            <a:off x="11227837" y="0"/>
            <a:ext cx="964163" cy="1224554"/>
          </a:xfrm>
          <a:prstGeom prst="rect">
            <a:avLst/>
          </a:prstGeom>
        </p:spPr>
      </p:pic>
      <p:sp>
        <p:nvSpPr>
          <p:cNvPr id="8" name="مربع نص 7">
            <a:extLst>
              <a:ext uri="{FF2B5EF4-FFF2-40B4-BE49-F238E27FC236}">
                <a16:creationId xmlns:a16="http://schemas.microsoft.com/office/drawing/2014/main" xmlns="" id="{0C95A573-CB88-61F7-5147-465C3AB57B5E}"/>
              </a:ext>
            </a:extLst>
          </p:cNvPr>
          <p:cNvSpPr txBox="1"/>
          <p:nvPr/>
        </p:nvSpPr>
        <p:spPr>
          <a:xfrm>
            <a:off x="3407223" y="5519666"/>
            <a:ext cx="6096000" cy="856908"/>
          </a:xfrm>
          <a:prstGeom prst="rect">
            <a:avLst/>
          </a:prstGeom>
        </p:spPr>
        <p:txBody>
          <a:bodyPr lIns="0" tIns="0" rIns="0" bIns="0">
            <a:noAutofit/>
          </a:bodyPr>
          <a:lstStyle>
            <a:defPPr>
              <a:defRPr lang="en-US"/>
            </a:defPPr>
            <a:lvl1pPr indent="0" algn="ctr" defTabSz="685800" rtl="1">
              <a:lnSpc>
                <a:spcPct val="100000"/>
              </a:lnSpc>
              <a:spcBef>
                <a:spcPts val="750"/>
              </a:spcBef>
              <a:buFont typeface="Arial" panose="020B0604020202020204" pitchFamily="34" charset="0"/>
              <a:buNone/>
              <a:defRPr sz="1200">
                <a:solidFill>
                  <a:schemeClr val="tx1">
                    <a:lumMod val="75000"/>
                    <a:lumOff val="25000"/>
                  </a:schemeClr>
                </a:solidFill>
                <a:latin typeface="Tajawal" panose="00000500000000000000" pitchFamily="2" charset="-78"/>
                <a:cs typeface="Tajawal" panose="00000500000000000000" pitchFamily="2" charset="-78"/>
              </a:defRPr>
            </a:lvl1pPr>
            <a:lvl2pPr marL="514350" indent="-171450" defTabSz="685800">
              <a:lnSpc>
                <a:spcPct val="90000"/>
              </a:lnSpc>
              <a:spcBef>
                <a:spcPts val="375"/>
              </a:spcBef>
              <a:buFont typeface="Arial" panose="020B0604020202020204" pitchFamily="34" charset="0"/>
              <a:buChar char="•"/>
              <a:defRPr>
                <a:latin typeface="Neris Thin" panose="00000300000000000000" pitchFamily="50" charset="0"/>
              </a:defRPr>
            </a:lvl2pPr>
            <a:lvl3pPr marL="857250" indent="-171450" defTabSz="685800">
              <a:lnSpc>
                <a:spcPct val="90000"/>
              </a:lnSpc>
              <a:spcBef>
                <a:spcPts val="375"/>
              </a:spcBef>
              <a:buFont typeface="Arial" panose="020B0604020202020204" pitchFamily="34" charset="0"/>
              <a:buChar char="•"/>
              <a:defRPr sz="1500">
                <a:latin typeface="Neris Thin" panose="00000300000000000000" pitchFamily="50" charset="0"/>
              </a:defRPr>
            </a:lvl3pPr>
            <a:lvl4pPr marL="1200150" indent="-171450" defTabSz="685800">
              <a:lnSpc>
                <a:spcPct val="90000"/>
              </a:lnSpc>
              <a:spcBef>
                <a:spcPts val="375"/>
              </a:spcBef>
              <a:buFont typeface="Arial" panose="020B0604020202020204" pitchFamily="34" charset="0"/>
              <a:buChar char="•"/>
              <a:defRPr sz="1350">
                <a:latin typeface="Neris Thin" panose="00000300000000000000" pitchFamily="50" charset="0"/>
              </a:defRPr>
            </a:lvl4pPr>
            <a:lvl5pPr marL="1543050" indent="-171450" defTabSz="685800">
              <a:lnSpc>
                <a:spcPct val="90000"/>
              </a:lnSpc>
              <a:spcBef>
                <a:spcPts val="375"/>
              </a:spcBef>
              <a:buFont typeface="Arial" panose="020B0604020202020204" pitchFamily="34" charset="0"/>
              <a:buChar char="•"/>
              <a:defRPr sz="1350">
                <a:latin typeface="Neris Thin" panose="00000300000000000000" pitchFamily="50" charset="0"/>
              </a:defRPr>
            </a:lvl5pPr>
            <a:lvl6pPr marL="1885950" indent="-171450" defTabSz="685800">
              <a:lnSpc>
                <a:spcPct val="90000"/>
              </a:lnSpc>
              <a:spcBef>
                <a:spcPts val="375"/>
              </a:spcBef>
              <a:buFont typeface="Arial" panose="020B0604020202020204" pitchFamily="34" charset="0"/>
              <a:buChar char="•"/>
              <a:defRPr sz="135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r>
              <a:rPr lang="ar-SA" sz="1800" b="1" dirty="0">
                <a:solidFill>
                  <a:srgbClr val="B6A08F"/>
                </a:solidFill>
              </a:rPr>
              <a:t>مديرة جمعية رضوى أ/ </a:t>
            </a:r>
            <a:r>
              <a:rPr lang="ar-SA" sz="1800" dirty="0"/>
              <a:t>عطيات </a:t>
            </a:r>
            <a:r>
              <a:rPr lang="ar-SA" sz="1800" dirty="0" err="1"/>
              <a:t>نغيمش</a:t>
            </a:r>
            <a:endParaRPr lang="ar-SA" sz="1800" dirty="0"/>
          </a:p>
          <a:p>
            <a:r>
              <a:rPr lang="ar-SA" sz="1800" b="1" dirty="0">
                <a:solidFill>
                  <a:srgbClr val="B6A08F"/>
                </a:solidFill>
              </a:rPr>
              <a:t>منسقة الجودة / </a:t>
            </a:r>
            <a:r>
              <a:rPr lang="ar-SA" sz="1800" dirty="0"/>
              <a:t>دالية أبو عيسى</a:t>
            </a:r>
          </a:p>
        </p:txBody>
      </p:sp>
    </p:spTree>
    <p:extLst>
      <p:ext uri="{BB962C8B-B14F-4D97-AF65-F5344CB8AC3E}">
        <p14:creationId xmlns:p14="http://schemas.microsoft.com/office/powerpoint/2010/main" val="829007053"/>
      </p:ext>
    </p:extLst>
  </p:cSld>
  <p:clrMapOvr>
    <a:masterClrMapping/>
  </p:clrMapOvr>
  <p:transition spd="slow" advClick="0">
    <p:comb/>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Freeform: Shape 34">
            <a:extLst>
              <a:ext uri="{FF2B5EF4-FFF2-40B4-BE49-F238E27FC236}">
                <a16:creationId xmlns:a16="http://schemas.microsoft.com/office/drawing/2014/main" xmlns="" id="{11DADD4E-A44A-4CC8-B91C-98106FBDDC97}"/>
              </a:ext>
            </a:extLst>
          </p:cNvPr>
          <p:cNvSpPr/>
          <p:nvPr/>
        </p:nvSpPr>
        <p:spPr>
          <a:xfrm>
            <a:off x="4754434" y="5849875"/>
            <a:ext cx="2507510" cy="1008125"/>
          </a:xfrm>
          <a:custGeom>
            <a:avLst/>
            <a:gdLst>
              <a:gd name="connsiteX0" fmla="*/ 417927 w 2507510"/>
              <a:gd name="connsiteY0" fmla="*/ 0 h 1253755"/>
              <a:gd name="connsiteX1" fmla="*/ 2089583 w 2507510"/>
              <a:gd name="connsiteY1" fmla="*/ 0 h 1253755"/>
              <a:gd name="connsiteX2" fmla="*/ 2507510 w 2507510"/>
              <a:gd name="connsiteY2" fmla="*/ 417927 h 1253755"/>
              <a:gd name="connsiteX3" fmla="*/ 2507510 w 2507510"/>
              <a:gd name="connsiteY3" fmla="*/ 1253755 h 1253755"/>
              <a:gd name="connsiteX4" fmla="*/ 0 w 2507510"/>
              <a:gd name="connsiteY4" fmla="*/ 1253755 h 1253755"/>
              <a:gd name="connsiteX5" fmla="*/ 0 w 2507510"/>
              <a:gd name="connsiteY5" fmla="*/ 417927 h 1253755"/>
              <a:gd name="connsiteX6" fmla="*/ 417927 w 2507510"/>
              <a:gd name="connsiteY6" fmla="*/ 0 h 1253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7510" h="1253755">
                <a:moveTo>
                  <a:pt x="417927" y="0"/>
                </a:moveTo>
                <a:lnTo>
                  <a:pt x="2089583" y="0"/>
                </a:lnTo>
                <a:cubicBezTo>
                  <a:pt x="2320398" y="0"/>
                  <a:pt x="2507510" y="187112"/>
                  <a:pt x="2507510" y="417927"/>
                </a:cubicBezTo>
                <a:lnTo>
                  <a:pt x="2507510" y="1253755"/>
                </a:lnTo>
                <a:lnTo>
                  <a:pt x="0" y="1253755"/>
                </a:lnTo>
                <a:lnTo>
                  <a:pt x="0" y="417927"/>
                </a:lnTo>
                <a:cubicBezTo>
                  <a:pt x="0" y="187112"/>
                  <a:pt x="187112" y="0"/>
                  <a:pt x="417927" y="0"/>
                </a:cubicBezTo>
                <a:close/>
              </a:path>
            </a:pathLst>
          </a:cu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Tajawal" panose="00000500000000000000" pitchFamily="2" charset="-78"/>
            </a:endParaRPr>
          </a:p>
        </p:txBody>
      </p:sp>
      <p:pic>
        <p:nvPicPr>
          <p:cNvPr id="14" name="Picture 13">
            <a:extLst>
              <a:ext uri="{FF2B5EF4-FFF2-40B4-BE49-F238E27FC236}">
                <a16:creationId xmlns:a16="http://schemas.microsoft.com/office/drawing/2014/main" xmlns="" id="{24AF3178-43DF-427E-8914-08293B3FFA67}"/>
              </a:ext>
            </a:extLst>
          </p:cNvPr>
          <p:cNvPicPr>
            <a:picLocks noChangeAspect="1"/>
          </p:cNvPicPr>
          <p:nvPr/>
        </p:nvPicPr>
        <p:blipFill>
          <a:blip r:embed="rId2"/>
          <a:stretch>
            <a:fillRect/>
          </a:stretch>
        </p:blipFill>
        <p:spPr>
          <a:xfrm>
            <a:off x="4913390" y="437937"/>
            <a:ext cx="2847702" cy="2584476"/>
          </a:xfrm>
          <a:prstGeom prst="rect">
            <a:avLst/>
          </a:prstGeom>
        </p:spPr>
      </p:pic>
      <p:pic>
        <p:nvPicPr>
          <p:cNvPr id="16" name="Picture 15">
            <a:extLst>
              <a:ext uri="{FF2B5EF4-FFF2-40B4-BE49-F238E27FC236}">
                <a16:creationId xmlns:a16="http://schemas.microsoft.com/office/drawing/2014/main" xmlns="" id="{B9537804-A2CA-407D-AF52-4D11F0798BE9}"/>
              </a:ext>
            </a:extLst>
          </p:cNvPr>
          <p:cNvPicPr>
            <a:picLocks noChangeAspect="1"/>
          </p:cNvPicPr>
          <p:nvPr/>
        </p:nvPicPr>
        <p:blipFill>
          <a:blip r:embed="rId2"/>
          <a:stretch>
            <a:fillRect/>
          </a:stretch>
        </p:blipFill>
        <p:spPr>
          <a:xfrm>
            <a:off x="8381836" y="437937"/>
            <a:ext cx="2847702" cy="2584476"/>
          </a:xfrm>
          <a:prstGeom prst="rect">
            <a:avLst/>
          </a:prstGeom>
        </p:spPr>
      </p:pic>
      <p:sp>
        <p:nvSpPr>
          <p:cNvPr id="13" name="Freeform: Shape 12">
            <a:extLst>
              <a:ext uri="{FF2B5EF4-FFF2-40B4-BE49-F238E27FC236}">
                <a16:creationId xmlns:a16="http://schemas.microsoft.com/office/drawing/2014/main" xmlns="" id="{BA365986-045B-44FC-AAA2-480C673CE7C8}"/>
              </a:ext>
            </a:extLst>
          </p:cNvPr>
          <p:cNvSpPr/>
          <p:nvPr/>
        </p:nvSpPr>
        <p:spPr>
          <a:xfrm>
            <a:off x="-20530" y="883060"/>
            <a:ext cx="4150359" cy="4160959"/>
          </a:xfrm>
          <a:custGeom>
            <a:avLst/>
            <a:gdLst>
              <a:gd name="connsiteX0" fmla="*/ 351269 w 4283587"/>
              <a:gd name="connsiteY0" fmla="*/ 0 h 4718801"/>
              <a:gd name="connsiteX1" fmla="*/ 3497104 w 4283587"/>
              <a:gd name="connsiteY1" fmla="*/ 0 h 4718801"/>
              <a:gd name="connsiteX2" fmla="*/ 4283587 w 4283587"/>
              <a:gd name="connsiteY2" fmla="*/ 786483 h 4718801"/>
              <a:gd name="connsiteX3" fmla="*/ 4283587 w 4283587"/>
              <a:gd name="connsiteY3" fmla="*/ 3932318 h 4718801"/>
              <a:gd name="connsiteX4" fmla="*/ 3497104 w 4283587"/>
              <a:gd name="connsiteY4" fmla="*/ 4718801 h 4718801"/>
              <a:gd name="connsiteX5" fmla="*/ 351269 w 4283587"/>
              <a:gd name="connsiteY5" fmla="*/ 4718801 h 4718801"/>
              <a:gd name="connsiteX6" fmla="*/ 45134 w 4283587"/>
              <a:gd name="connsiteY6" fmla="*/ 4656996 h 4718801"/>
              <a:gd name="connsiteX7" fmla="*/ 0 w 4283587"/>
              <a:gd name="connsiteY7" fmla="*/ 4632498 h 4718801"/>
              <a:gd name="connsiteX8" fmla="*/ 0 w 4283587"/>
              <a:gd name="connsiteY8" fmla="*/ 86304 h 4718801"/>
              <a:gd name="connsiteX9" fmla="*/ 45134 w 4283587"/>
              <a:gd name="connsiteY9" fmla="*/ 61806 h 4718801"/>
              <a:gd name="connsiteX10" fmla="*/ 351269 w 4283587"/>
              <a:gd name="connsiteY10" fmla="*/ 0 h 4718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83587" h="4718801">
                <a:moveTo>
                  <a:pt x="351269" y="0"/>
                </a:moveTo>
                <a:lnTo>
                  <a:pt x="3497104" y="0"/>
                </a:lnTo>
                <a:cubicBezTo>
                  <a:pt x="3931467" y="0"/>
                  <a:pt x="4283587" y="352120"/>
                  <a:pt x="4283587" y="786483"/>
                </a:cubicBezTo>
                <a:lnTo>
                  <a:pt x="4283587" y="3932318"/>
                </a:lnTo>
                <a:cubicBezTo>
                  <a:pt x="4283587" y="4366681"/>
                  <a:pt x="3931467" y="4718801"/>
                  <a:pt x="3497104" y="4718801"/>
                </a:cubicBezTo>
                <a:lnTo>
                  <a:pt x="351269" y="4718801"/>
                </a:lnTo>
                <a:cubicBezTo>
                  <a:pt x="242678" y="4718801"/>
                  <a:pt x="139228" y="4696794"/>
                  <a:pt x="45134" y="4656996"/>
                </a:cubicBezTo>
                <a:lnTo>
                  <a:pt x="0" y="4632498"/>
                </a:lnTo>
                <a:lnTo>
                  <a:pt x="0" y="86304"/>
                </a:lnTo>
                <a:lnTo>
                  <a:pt x="45134" y="61806"/>
                </a:lnTo>
                <a:cubicBezTo>
                  <a:pt x="139228" y="22008"/>
                  <a:pt x="242678" y="0"/>
                  <a:pt x="351269" y="0"/>
                </a:cubicBezTo>
                <a:close/>
              </a:path>
            </a:pathLst>
          </a:cu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Tajawal" panose="00000500000000000000" pitchFamily="2" charset="-78"/>
            </a:endParaRPr>
          </a:p>
        </p:txBody>
      </p:sp>
      <p:sp>
        <p:nvSpPr>
          <p:cNvPr id="17" name="TextBox 16">
            <a:extLst>
              <a:ext uri="{FF2B5EF4-FFF2-40B4-BE49-F238E27FC236}">
                <a16:creationId xmlns:a16="http://schemas.microsoft.com/office/drawing/2014/main" xmlns="" id="{2193E6A3-7582-496D-BD89-50576CFDAFF0}"/>
              </a:ext>
            </a:extLst>
          </p:cNvPr>
          <p:cNvSpPr txBox="1"/>
          <p:nvPr/>
        </p:nvSpPr>
        <p:spPr>
          <a:xfrm>
            <a:off x="5920227" y="3429000"/>
            <a:ext cx="5666933" cy="523220"/>
          </a:xfrm>
          <a:prstGeom prst="rect">
            <a:avLst/>
          </a:prstGeom>
          <a:noFill/>
        </p:spPr>
        <p:txBody>
          <a:bodyPr wrap="square" rtlCol="0">
            <a:spAutoFit/>
          </a:bodyPr>
          <a:lstStyle>
            <a:defPPr>
              <a:defRPr lang="en-US"/>
            </a:defPPr>
            <a:lvl1pPr algn="r" rtl="1">
              <a:defRPr sz="3600" b="1">
                <a:solidFill>
                  <a:schemeClr val="accent3"/>
                </a:solidFill>
                <a:ea typeface="Calibri" panose="020F0502020204030204" pitchFamily="34" charset="0"/>
                <a:cs typeface="Tajawal" panose="00000500000000000000" pitchFamily="2" charset="-78"/>
              </a:defRPr>
            </a:lvl1pPr>
          </a:lstStyle>
          <a:p>
            <a:r>
              <a:rPr lang="ar-SA" sz="2800" dirty="0"/>
              <a:t>أعمال يوم الجودة العالمي</a:t>
            </a:r>
            <a:endParaRPr lang="en-US" sz="2800" dirty="0"/>
          </a:p>
        </p:txBody>
      </p:sp>
      <p:sp>
        <p:nvSpPr>
          <p:cNvPr id="18" name="TextBox 17">
            <a:extLst>
              <a:ext uri="{FF2B5EF4-FFF2-40B4-BE49-F238E27FC236}">
                <a16:creationId xmlns:a16="http://schemas.microsoft.com/office/drawing/2014/main" xmlns="" id="{F516A2C0-C923-4C40-B41F-EB4960D4157C}"/>
              </a:ext>
            </a:extLst>
          </p:cNvPr>
          <p:cNvSpPr txBox="1"/>
          <p:nvPr/>
        </p:nvSpPr>
        <p:spPr>
          <a:xfrm>
            <a:off x="4239491" y="3973431"/>
            <a:ext cx="7433075" cy="2246769"/>
          </a:xfrm>
          <a:prstGeom prst="rect">
            <a:avLst/>
          </a:prstGeom>
          <a:noFill/>
        </p:spPr>
        <p:txBody>
          <a:bodyPr wrap="square" rtlCol="0">
            <a:spAutoFit/>
          </a:bodyPr>
          <a:lstStyle/>
          <a:p>
            <a:pPr algn="justLow" rtl="1"/>
            <a:r>
              <a:rPr lang="ar-SA" sz="1400" dirty="0">
                <a:solidFill>
                  <a:schemeClr val="tx1">
                    <a:lumMod val="75000"/>
                    <a:lumOff val="25000"/>
                  </a:schemeClr>
                </a:solidFill>
                <a:latin typeface="Tajawal" panose="00000500000000000000" pitchFamily="2" charset="-78"/>
                <a:cs typeface="Tajawal" panose="00000500000000000000" pitchFamily="2" charset="-78"/>
              </a:rPr>
              <a:t>قامت المملكة بتخصيص أسبوع للاحتفال بيوم الجودة العالمي وذلك في عام 2008م في كل الهيئات والقطاعات مثل القطاع الصحي، والقطاع التعليمي، والقطاع الحكومي، والجمعيات والمؤسسات والهيئات الخيرية والاجتماعية والتطوعية ، ويتم في هذا الأسبوع تشجيع المنشآت والهيئات والقطاعات على نشر ثقافة الجودة وأهمية تواجدها داخل كل القطاعات الموجودة بالمملكة، وزيادة وعى العاملين والشركاء والموردين والمستفيدين وغيرهم، وجعل الجميع يتحمل المسئولية المجتمعية لهذا الدور.</a:t>
            </a:r>
          </a:p>
          <a:p>
            <a:pPr algn="justLow" rtl="1"/>
            <a:r>
              <a:rPr lang="ar-SA" sz="1400" dirty="0">
                <a:solidFill>
                  <a:schemeClr val="tx1">
                    <a:lumMod val="75000"/>
                    <a:lumOff val="25000"/>
                  </a:schemeClr>
                </a:solidFill>
                <a:latin typeface="Tajawal" panose="00000500000000000000" pitchFamily="2" charset="-78"/>
                <a:cs typeface="Tajawal" panose="00000500000000000000" pitchFamily="2" charset="-78"/>
              </a:rPr>
              <a:t>وعليه فان في هذا الوقت من كل عام تقوم العديد من الجهات بإقامة العديد من الفعاليات والأنشطة المختلفة والتي تعمل على نشر التوعية بأهمية الجودة المقدمة في كل المجالات، فيتم تقديم العديد من الأفكار والمقترحات المختلفة، والمبادرات والأنشطة التي تساعد على نشر مفهوم الجودة والتعريف بها.</a:t>
            </a:r>
          </a:p>
          <a:p>
            <a:pPr algn="justLow" rtl="1"/>
            <a:endParaRPr lang="ar-SA" sz="1400" dirty="0">
              <a:solidFill>
                <a:schemeClr val="tx1">
                  <a:lumMod val="75000"/>
                  <a:lumOff val="25000"/>
                </a:schemeClr>
              </a:solidFill>
              <a:latin typeface="Tajawal" panose="00000500000000000000" pitchFamily="2" charset="-78"/>
              <a:cs typeface="Tajawal" panose="00000500000000000000" pitchFamily="2" charset="-78"/>
            </a:endParaRPr>
          </a:p>
          <a:p>
            <a:pPr algn="justLow" rtl="1"/>
            <a:endParaRPr lang="ar-SA" sz="1400" dirty="0">
              <a:solidFill>
                <a:schemeClr val="tx1">
                  <a:lumMod val="75000"/>
                  <a:lumOff val="25000"/>
                </a:schemeClr>
              </a:solidFill>
              <a:latin typeface="Tajawal" panose="00000500000000000000" pitchFamily="2" charset="-78"/>
              <a:cs typeface="Tajawal" panose="00000500000000000000" pitchFamily="2" charset="-78"/>
            </a:endParaRPr>
          </a:p>
        </p:txBody>
      </p:sp>
      <p:sp>
        <p:nvSpPr>
          <p:cNvPr id="31" name="Rectangle: Rounded Corners 30">
            <a:extLst>
              <a:ext uri="{FF2B5EF4-FFF2-40B4-BE49-F238E27FC236}">
                <a16:creationId xmlns:a16="http://schemas.microsoft.com/office/drawing/2014/main" xmlns="" id="{80B2CD5F-AA56-4FF2-9828-1C4072824A9D}"/>
              </a:ext>
            </a:extLst>
          </p:cNvPr>
          <p:cNvSpPr/>
          <p:nvPr/>
        </p:nvSpPr>
        <p:spPr>
          <a:xfrm rot="18900000">
            <a:off x="7734921" y="2680784"/>
            <a:ext cx="456821" cy="456821"/>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ajawal" panose="00000500000000000000" pitchFamily="2" charset="-78"/>
            </a:endParaRPr>
          </a:p>
        </p:txBody>
      </p:sp>
      <p:sp>
        <p:nvSpPr>
          <p:cNvPr id="32" name="Rectangle: Rounded Corners 31">
            <a:extLst>
              <a:ext uri="{FF2B5EF4-FFF2-40B4-BE49-F238E27FC236}">
                <a16:creationId xmlns:a16="http://schemas.microsoft.com/office/drawing/2014/main" xmlns="" id="{959FC91E-928A-4135-B306-41A591598C22}"/>
              </a:ext>
            </a:extLst>
          </p:cNvPr>
          <p:cNvSpPr/>
          <p:nvPr/>
        </p:nvSpPr>
        <p:spPr>
          <a:xfrm rot="18900000">
            <a:off x="4148603" y="428010"/>
            <a:ext cx="456821" cy="456821"/>
          </a:xfrm>
          <a:prstGeom prst="round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ajawal" panose="00000500000000000000" pitchFamily="2" charset="-78"/>
            </a:endParaRPr>
          </a:p>
        </p:txBody>
      </p:sp>
      <p:sp>
        <p:nvSpPr>
          <p:cNvPr id="36" name="Freeform: Shape 35">
            <a:extLst>
              <a:ext uri="{FF2B5EF4-FFF2-40B4-BE49-F238E27FC236}">
                <a16:creationId xmlns:a16="http://schemas.microsoft.com/office/drawing/2014/main" xmlns="" id="{3D49FC52-9CA8-4066-8E64-2E923694345C}"/>
              </a:ext>
            </a:extLst>
          </p:cNvPr>
          <p:cNvSpPr/>
          <p:nvPr/>
        </p:nvSpPr>
        <p:spPr>
          <a:xfrm>
            <a:off x="4993253" y="6041906"/>
            <a:ext cx="2029871" cy="816094"/>
          </a:xfrm>
          <a:custGeom>
            <a:avLst/>
            <a:gdLst>
              <a:gd name="connsiteX0" fmla="*/ 417927 w 2507510"/>
              <a:gd name="connsiteY0" fmla="*/ 0 h 1253755"/>
              <a:gd name="connsiteX1" fmla="*/ 2089583 w 2507510"/>
              <a:gd name="connsiteY1" fmla="*/ 0 h 1253755"/>
              <a:gd name="connsiteX2" fmla="*/ 2507510 w 2507510"/>
              <a:gd name="connsiteY2" fmla="*/ 417927 h 1253755"/>
              <a:gd name="connsiteX3" fmla="*/ 2507510 w 2507510"/>
              <a:gd name="connsiteY3" fmla="*/ 1253755 h 1253755"/>
              <a:gd name="connsiteX4" fmla="*/ 0 w 2507510"/>
              <a:gd name="connsiteY4" fmla="*/ 1253755 h 1253755"/>
              <a:gd name="connsiteX5" fmla="*/ 0 w 2507510"/>
              <a:gd name="connsiteY5" fmla="*/ 417927 h 1253755"/>
              <a:gd name="connsiteX6" fmla="*/ 417927 w 2507510"/>
              <a:gd name="connsiteY6" fmla="*/ 0 h 1253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7510" h="1253755">
                <a:moveTo>
                  <a:pt x="417927" y="0"/>
                </a:moveTo>
                <a:lnTo>
                  <a:pt x="2089583" y="0"/>
                </a:lnTo>
                <a:cubicBezTo>
                  <a:pt x="2320398" y="0"/>
                  <a:pt x="2507510" y="187112"/>
                  <a:pt x="2507510" y="417927"/>
                </a:cubicBezTo>
                <a:lnTo>
                  <a:pt x="2507510" y="1253755"/>
                </a:lnTo>
                <a:lnTo>
                  <a:pt x="0" y="1253755"/>
                </a:lnTo>
                <a:lnTo>
                  <a:pt x="0" y="417927"/>
                </a:lnTo>
                <a:cubicBezTo>
                  <a:pt x="0" y="187112"/>
                  <a:pt x="187112" y="0"/>
                  <a:pt x="417927"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Tajawal" panose="00000500000000000000" pitchFamily="2" charset="-78"/>
            </a:endParaRPr>
          </a:p>
        </p:txBody>
      </p:sp>
      <p:pic>
        <p:nvPicPr>
          <p:cNvPr id="12" name="Picture Placeholder 11" descr="A picture containing snow, building, person, skiing&#10;&#10;Description automatically generated">
            <a:extLst>
              <a:ext uri="{FF2B5EF4-FFF2-40B4-BE49-F238E27FC236}">
                <a16:creationId xmlns:a16="http://schemas.microsoft.com/office/drawing/2014/main" xmlns="" id="{5683A744-5C53-4F4D-92A8-7C6ED007431E}"/>
              </a:ext>
            </a:extLst>
          </p:cNvPr>
          <p:cNvPicPr>
            <a:picLocks noGrp="1" noChangeAspect="1"/>
          </p:cNvPicPr>
          <p:nvPr>
            <p:ph type="pic" sz="quarter" idx="14"/>
          </p:nvPr>
        </p:nvPicPr>
        <p:blipFill>
          <a:blip r:embed="rId3" cstate="print">
            <a:extLst>
              <a:ext uri="{28A0092B-C50C-407E-A947-70E740481C1C}">
                <a14:useLocalDpi xmlns:a14="http://schemas.microsoft.com/office/drawing/2010/main" val="0"/>
              </a:ext>
            </a:extLst>
          </a:blip>
          <a:srcRect l="14201" r="14201"/>
          <a:stretch>
            <a:fillRect/>
          </a:stretch>
        </p:blipFill>
        <p:spPr>
          <a:xfrm>
            <a:off x="4703253" y="96187"/>
            <a:ext cx="3267976" cy="3267977"/>
          </a:xfrm>
        </p:spPr>
      </p:pic>
      <p:pic>
        <p:nvPicPr>
          <p:cNvPr id="19" name="Picture Placeholder 18" descr="A picture containing building, indoor, sitting, chair&#10;&#10;Description automatically generated">
            <a:extLst>
              <a:ext uri="{FF2B5EF4-FFF2-40B4-BE49-F238E27FC236}">
                <a16:creationId xmlns:a16="http://schemas.microsoft.com/office/drawing/2014/main" xmlns="" id="{C255D7CE-F8DA-43A2-AF60-6C8033DE4156}"/>
              </a:ext>
            </a:extLst>
          </p:cNvPr>
          <p:cNvPicPr>
            <a:picLocks noGrp="1" noChangeAspect="1"/>
          </p:cNvPicPr>
          <p:nvPr>
            <p:ph type="pic" sz="quarter" idx="15"/>
          </p:nvPr>
        </p:nvPicPr>
        <p:blipFill>
          <a:blip r:embed="rId4" cstate="print">
            <a:extLst>
              <a:ext uri="{28A0092B-C50C-407E-A947-70E740481C1C}">
                <a14:useLocalDpi xmlns:a14="http://schemas.microsoft.com/office/drawing/2010/main" val="0"/>
              </a:ext>
            </a:extLst>
          </a:blip>
          <a:srcRect t="12518" b="12518"/>
          <a:stretch>
            <a:fillRect/>
          </a:stretch>
        </p:blipFill>
        <p:spPr>
          <a:xfrm>
            <a:off x="8171699" y="96187"/>
            <a:ext cx="3267976" cy="3267977"/>
          </a:xfrm>
        </p:spPr>
      </p:pic>
      <p:pic>
        <p:nvPicPr>
          <p:cNvPr id="10" name="Picture Placeholder 9" descr="A close up of a bird&#10;&#10;Description automatically generated">
            <a:extLst>
              <a:ext uri="{FF2B5EF4-FFF2-40B4-BE49-F238E27FC236}">
                <a16:creationId xmlns:a16="http://schemas.microsoft.com/office/drawing/2014/main" xmlns="" id="{CE7C7BA6-D5B5-4D84-89E1-7209ECD0290B}"/>
              </a:ext>
            </a:extLst>
          </p:cNvPr>
          <p:cNvPicPr>
            <a:picLocks noGrp="1" noChangeAspect="1"/>
          </p:cNvPicPr>
          <p:nvPr>
            <p:ph type="pic" sz="quarter" idx="13"/>
          </p:nvPr>
        </p:nvPicPr>
        <p:blipFill>
          <a:blip r:embed="rId5">
            <a:extLst>
              <a:ext uri="{28A0092B-C50C-407E-A947-70E740481C1C}">
                <a14:useLocalDpi xmlns:a14="http://schemas.microsoft.com/office/drawing/2010/main" val="0"/>
              </a:ext>
            </a:extLst>
          </a:blip>
          <a:srcRect l="21467" r="21467"/>
          <a:stretch>
            <a:fillRect/>
          </a:stretch>
        </p:blipFill>
        <p:spPr>
          <a:xfrm>
            <a:off x="-20531" y="215444"/>
            <a:ext cx="4774965" cy="5437647"/>
          </a:xfrm>
        </p:spPr>
      </p:pic>
      <p:pic>
        <p:nvPicPr>
          <p:cNvPr id="6" name="صورة 5">
            <a:extLst>
              <a:ext uri="{FF2B5EF4-FFF2-40B4-BE49-F238E27FC236}">
                <a16:creationId xmlns:a16="http://schemas.microsoft.com/office/drawing/2014/main" xmlns="" id="{B6615EE8-FF6B-D97A-B987-176EA341073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1696" r="15379"/>
          <a:stretch/>
        </p:blipFill>
        <p:spPr>
          <a:xfrm>
            <a:off x="11227837" y="0"/>
            <a:ext cx="964163" cy="1224554"/>
          </a:xfrm>
          <a:prstGeom prst="rect">
            <a:avLst/>
          </a:prstGeom>
        </p:spPr>
      </p:pic>
    </p:spTree>
    <p:extLst>
      <p:ext uri="{BB962C8B-B14F-4D97-AF65-F5344CB8AC3E}">
        <p14:creationId xmlns:p14="http://schemas.microsoft.com/office/powerpoint/2010/main" val="3503387097"/>
      </p:ext>
    </p:extLst>
  </p:cSld>
  <p:clrMapOvr>
    <a:masterClrMapping/>
  </p:clrMapOvr>
  <p:transition spd="slow" advClick="0">
    <p:comb/>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xmlns="" id="{FE93306F-AC56-40F6-973F-2951BF49370B}"/>
              </a:ext>
            </a:extLst>
          </p:cNvPr>
          <p:cNvSpPr/>
          <p:nvPr/>
        </p:nvSpPr>
        <p:spPr>
          <a:xfrm rot="16200000">
            <a:off x="-38498" y="4722114"/>
            <a:ext cx="1360185" cy="1314183"/>
          </a:xfrm>
          <a:custGeom>
            <a:avLst/>
            <a:gdLst>
              <a:gd name="connsiteX0" fmla="*/ 1359846 w 1360188"/>
              <a:gd name="connsiteY0" fmla="*/ 235733 h 1314185"/>
              <a:gd name="connsiteX1" fmla="*/ 1307816 w 1360188"/>
              <a:gd name="connsiteY1" fmla="*/ 378732 h 1314185"/>
              <a:gd name="connsiteX2" fmla="*/ 681536 w 1360188"/>
              <a:gd name="connsiteY2" fmla="*/ 1210452 h 1314185"/>
              <a:gd name="connsiteX3" fmla="*/ 317026 w 1360188"/>
              <a:gd name="connsiteY3" fmla="*/ 1261813 h 1314185"/>
              <a:gd name="connsiteX4" fmla="*/ 0 w 1360188"/>
              <a:gd name="connsiteY4" fmla="*/ 1023094 h 1314185"/>
              <a:gd name="connsiteX5" fmla="*/ 0 w 1360188"/>
              <a:gd name="connsiteY5" fmla="*/ 0 h 1314185"/>
              <a:gd name="connsiteX6" fmla="*/ 1237568 w 1360188"/>
              <a:gd name="connsiteY6" fmla="*/ 0 h 1314185"/>
              <a:gd name="connsiteX7" fmla="*/ 1256455 w 1360188"/>
              <a:gd name="connsiteY7" fmla="*/ 14222 h 1314185"/>
              <a:gd name="connsiteX8" fmla="*/ 1359846 w 1360188"/>
              <a:gd name="connsiteY8" fmla="*/ 235733 h 1314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0188" h="1314185">
                <a:moveTo>
                  <a:pt x="1359846" y="235733"/>
                </a:moveTo>
                <a:cubicBezTo>
                  <a:pt x="1357277" y="285802"/>
                  <a:pt x="1340244" y="335668"/>
                  <a:pt x="1307816" y="378732"/>
                </a:cubicBezTo>
                <a:lnTo>
                  <a:pt x="681536" y="1210452"/>
                </a:lnTo>
                <a:cubicBezTo>
                  <a:pt x="595063" y="1325291"/>
                  <a:pt x="431865" y="1348286"/>
                  <a:pt x="317026" y="1261813"/>
                </a:cubicBezTo>
                <a:lnTo>
                  <a:pt x="0" y="1023094"/>
                </a:lnTo>
                <a:lnTo>
                  <a:pt x="0" y="0"/>
                </a:lnTo>
                <a:lnTo>
                  <a:pt x="1237568" y="0"/>
                </a:lnTo>
                <a:lnTo>
                  <a:pt x="1256455" y="14222"/>
                </a:lnTo>
                <a:cubicBezTo>
                  <a:pt x="1328229" y="68268"/>
                  <a:pt x="1364128" y="152284"/>
                  <a:pt x="1359846" y="235733"/>
                </a:cubicBezTo>
                <a:close/>
              </a:path>
            </a:pathLst>
          </a:custGeom>
          <a:noFill/>
          <a:ln>
            <a:solidFill>
              <a:schemeClr val="accent6">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Tajawal" panose="00000500000000000000" pitchFamily="2" charset="-78"/>
            </a:endParaRPr>
          </a:p>
        </p:txBody>
      </p:sp>
      <p:sp>
        <p:nvSpPr>
          <p:cNvPr id="10" name="Freeform: Shape 9">
            <a:extLst>
              <a:ext uri="{FF2B5EF4-FFF2-40B4-BE49-F238E27FC236}">
                <a16:creationId xmlns:a16="http://schemas.microsoft.com/office/drawing/2014/main" xmlns="" id="{CAB4A867-B2E1-4B8C-AC08-52159910A0A5}"/>
              </a:ext>
            </a:extLst>
          </p:cNvPr>
          <p:cNvSpPr/>
          <p:nvPr/>
        </p:nvSpPr>
        <p:spPr>
          <a:xfrm rot="16200000">
            <a:off x="-38500" y="5520813"/>
            <a:ext cx="1360188" cy="1314185"/>
          </a:xfrm>
          <a:custGeom>
            <a:avLst/>
            <a:gdLst>
              <a:gd name="connsiteX0" fmla="*/ 1359846 w 1360188"/>
              <a:gd name="connsiteY0" fmla="*/ 235733 h 1314185"/>
              <a:gd name="connsiteX1" fmla="*/ 1307816 w 1360188"/>
              <a:gd name="connsiteY1" fmla="*/ 378732 h 1314185"/>
              <a:gd name="connsiteX2" fmla="*/ 681536 w 1360188"/>
              <a:gd name="connsiteY2" fmla="*/ 1210452 h 1314185"/>
              <a:gd name="connsiteX3" fmla="*/ 317026 w 1360188"/>
              <a:gd name="connsiteY3" fmla="*/ 1261813 h 1314185"/>
              <a:gd name="connsiteX4" fmla="*/ 0 w 1360188"/>
              <a:gd name="connsiteY4" fmla="*/ 1023094 h 1314185"/>
              <a:gd name="connsiteX5" fmla="*/ 0 w 1360188"/>
              <a:gd name="connsiteY5" fmla="*/ 0 h 1314185"/>
              <a:gd name="connsiteX6" fmla="*/ 1237568 w 1360188"/>
              <a:gd name="connsiteY6" fmla="*/ 0 h 1314185"/>
              <a:gd name="connsiteX7" fmla="*/ 1256455 w 1360188"/>
              <a:gd name="connsiteY7" fmla="*/ 14222 h 1314185"/>
              <a:gd name="connsiteX8" fmla="*/ 1359846 w 1360188"/>
              <a:gd name="connsiteY8" fmla="*/ 235733 h 1314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0188" h="1314185">
                <a:moveTo>
                  <a:pt x="1359846" y="235733"/>
                </a:moveTo>
                <a:cubicBezTo>
                  <a:pt x="1357277" y="285802"/>
                  <a:pt x="1340244" y="335668"/>
                  <a:pt x="1307816" y="378732"/>
                </a:cubicBezTo>
                <a:lnTo>
                  <a:pt x="681536" y="1210452"/>
                </a:lnTo>
                <a:cubicBezTo>
                  <a:pt x="595063" y="1325291"/>
                  <a:pt x="431865" y="1348286"/>
                  <a:pt x="317026" y="1261813"/>
                </a:cubicBezTo>
                <a:lnTo>
                  <a:pt x="0" y="1023094"/>
                </a:lnTo>
                <a:lnTo>
                  <a:pt x="0" y="0"/>
                </a:lnTo>
                <a:lnTo>
                  <a:pt x="1237568" y="0"/>
                </a:lnTo>
                <a:lnTo>
                  <a:pt x="1256455" y="14222"/>
                </a:lnTo>
                <a:cubicBezTo>
                  <a:pt x="1328229" y="68268"/>
                  <a:pt x="1364128" y="152284"/>
                  <a:pt x="1359846" y="235733"/>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Tajawal" panose="00000500000000000000" pitchFamily="2" charset="-78"/>
            </a:endParaRPr>
          </a:p>
        </p:txBody>
      </p:sp>
      <p:sp>
        <p:nvSpPr>
          <p:cNvPr id="12" name="Freeform: Shape 11">
            <a:extLst>
              <a:ext uri="{FF2B5EF4-FFF2-40B4-BE49-F238E27FC236}">
                <a16:creationId xmlns:a16="http://schemas.microsoft.com/office/drawing/2014/main" xmlns="" id="{6CC05E13-9F4B-47DF-9AD2-5A9DF6E63B32}"/>
              </a:ext>
            </a:extLst>
          </p:cNvPr>
          <p:cNvSpPr/>
          <p:nvPr/>
        </p:nvSpPr>
        <p:spPr>
          <a:xfrm>
            <a:off x="9908547" y="2"/>
            <a:ext cx="1982730" cy="1270860"/>
          </a:xfrm>
          <a:custGeom>
            <a:avLst/>
            <a:gdLst>
              <a:gd name="connsiteX0" fmla="*/ 271692 w 2324716"/>
              <a:gd name="connsiteY0" fmla="*/ 0 h 1490061"/>
              <a:gd name="connsiteX1" fmla="*/ 2313576 w 2324716"/>
              <a:gd name="connsiteY1" fmla="*/ 0 h 1490061"/>
              <a:gd name="connsiteX2" fmla="*/ 2323382 w 2324716"/>
              <a:gd name="connsiteY2" fmla="*/ 51527 h 1490061"/>
              <a:gd name="connsiteX3" fmla="*/ 2286094 w 2324716"/>
              <a:gd name="connsiteY3" fmla="*/ 230574 h 1490061"/>
              <a:gd name="connsiteX4" fmla="*/ 1684232 w 2324716"/>
              <a:gd name="connsiteY4" fmla="*/ 1327636 h 1490061"/>
              <a:gd name="connsiteX5" fmla="*/ 1259489 w 2324716"/>
              <a:gd name="connsiteY5" fmla="*/ 1451439 h 1490061"/>
              <a:gd name="connsiteX6" fmla="*/ 162426 w 2324716"/>
              <a:gd name="connsiteY6" fmla="*/ 849577 h 1490061"/>
              <a:gd name="connsiteX7" fmla="*/ 38623 w 2324716"/>
              <a:gd name="connsiteY7" fmla="*/ 424833 h 1490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24716" h="1490061">
                <a:moveTo>
                  <a:pt x="271692" y="0"/>
                </a:moveTo>
                <a:lnTo>
                  <a:pt x="2313576" y="0"/>
                </a:lnTo>
                <a:lnTo>
                  <a:pt x="2323382" y="51527"/>
                </a:lnTo>
                <a:cubicBezTo>
                  <a:pt x="2328940" y="111526"/>
                  <a:pt x="2317258" y="173770"/>
                  <a:pt x="2286094" y="230574"/>
                </a:cubicBezTo>
                <a:lnTo>
                  <a:pt x="1684232" y="1327636"/>
                </a:lnTo>
                <a:cubicBezTo>
                  <a:pt x="1601130" y="1479113"/>
                  <a:pt x="1410965" y="1534541"/>
                  <a:pt x="1259489" y="1451439"/>
                </a:cubicBezTo>
                <a:lnTo>
                  <a:pt x="162426" y="849577"/>
                </a:lnTo>
                <a:cubicBezTo>
                  <a:pt x="10950" y="766474"/>
                  <a:pt x="-44479" y="576310"/>
                  <a:pt x="38623" y="424833"/>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Tajawal" panose="00000500000000000000" pitchFamily="2" charset="-78"/>
            </a:endParaRPr>
          </a:p>
        </p:txBody>
      </p:sp>
      <p:sp>
        <p:nvSpPr>
          <p:cNvPr id="13" name="Freeform: Shape 12">
            <a:extLst>
              <a:ext uri="{FF2B5EF4-FFF2-40B4-BE49-F238E27FC236}">
                <a16:creationId xmlns:a16="http://schemas.microsoft.com/office/drawing/2014/main" xmlns="" id="{03D1D781-9CF1-482C-8F04-6629AECEFE30}"/>
              </a:ext>
            </a:extLst>
          </p:cNvPr>
          <p:cNvSpPr/>
          <p:nvPr/>
        </p:nvSpPr>
        <p:spPr>
          <a:xfrm>
            <a:off x="8675497" y="2"/>
            <a:ext cx="1103264" cy="707153"/>
          </a:xfrm>
          <a:custGeom>
            <a:avLst/>
            <a:gdLst>
              <a:gd name="connsiteX0" fmla="*/ 271692 w 2324716"/>
              <a:gd name="connsiteY0" fmla="*/ 0 h 1490061"/>
              <a:gd name="connsiteX1" fmla="*/ 2313576 w 2324716"/>
              <a:gd name="connsiteY1" fmla="*/ 0 h 1490061"/>
              <a:gd name="connsiteX2" fmla="*/ 2323382 w 2324716"/>
              <a:gd name="connsiteY2" fmla="*/ 51527 h 1490061"/>
              <a:gd name="connsiteX3" fmla="*/ 2286094 w 2324716"/>
              <a:gd name="connsiteY3" fmla="*/ 230574 h 1490061"/>
              <a:gd name="connsiteX4" fmla="*/ 1684232 w 2324716"/>
              <a:gd name="connsiteY4" fmla="*/ 1327636 h 1490061"/>
              <a:gd name="connsiteX5" fmla="*/ 1259489 w 2324716"/>
              <a:gd name="connsiteY5" fmla="*/ 1451439 h 1490061"/>
              <a:gd name="connsiteX6" fmla="*/ 162426 w 2324716"/>
              <a:gd name="connsiteY6" fmla="*/ 849577 h 1490061"/>
              <a:gd name="connsiteX7" fmla="*/ 38623 w 2324716"/>
              <a:gd name="connsiteY7" fmla="*/ 424833 h 1490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24716" h="1490061">
                <a:moveTo>
                  <a:pt x="271692" y="0"/>
                </a:moveTo>
                <a:lnTo>
                  <a:pt x="2313576" y="0"/>
                </a:lnTo>
                <a:lnTo>
                  <a:pt x="2323382" y="51527"/>
                </a:lnTo>
                <a:cubicBezTo>
                  <a:pt x="2328940" y="111526"/>
                  <a:pt x="2317258" y="173770"/>
                  <a:pt x="2286094" y="230574"/>
                </a:cubicBezTo>
                <a:lnTo>
                  <a:pt x="1684232" y="1327636"/>
                </a:lnTo>
                <a:cubicBezTo>
                  <a:pt x="1601130" y="1479113"/>
                  <a:pt x="1410965" y="1534541"/>
                  <a:pt x="1259489" y="1451439"/>
                </a:cubicBezTo>
                <a:lnTo>
                  <a:pt x="162426" y="849577"/>
                </a:lnTo>
                <a:cubicBezTo>
                  <a:pt x="10950" y="766474"/>
                  <a:pt x="-44479" y="576310"/>
                  <a:pt x="38623" y="424833"/>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Tajawal" panose="00000500000000000000" pitchFamily="2" charset="-78"/>
            </a:endParaRPr>
          </a:p>
        </p:txBody>
      </p:sp>
      <p:sp>
        <p:nvSpPr>
          <p:cNvPr id="15" name="Rectangle: Rounded Corners 14">
            <a:extLst>
              <a:ext uri="{FF2B5EF4-FFF2-40B4-BE49-F238E27FC236}">
                <a16:creationId xmlns:a16="http://schemas.microsoft.com/office/drawing/2014/main" xmlns="" id="{C0CE63E9-C09B-4EF4-BD73-B21046C7D825}"/>
              </a:ext>
            </a:extLst>
          </p:cNvPr>
          <p:cNvSpPr/>
          <p:nvPr/>
        </p:nvSpPr>
        <p:spPr>
          <a:xfrm rot="18900000">
            <a:off x="5675821" y="686945"/>
            <a:ext cx="356461" cy="356461"/>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ajawal" panose="00000500000000000000" pitchFamily="2" charset="-78"/>
            </a:endParaRPr>
          </a:p>
        </p:txBody>
      </p:sp>
      <p:sp>
        <p:nvSpPr>
          <p:cNvPr id="16" name="Rectangle: Rounded Corners 15">
            <a:extLst>
              <a:ext uri="{FF2B5EF4-FFF2-40B4-BE49-F238E27FC236}">
                <a16:creationId xmlns:a16="http://schemas.microsoft.com/office/drawing/2014/main" xmlns="" id="{C160BAFD-C90A-422B-BD32-D9CB91F83B83}"/>
              </a:ext>
            </a:extLst>
          </p:cNvPr>
          <p:cNvSpPr/>
          <p:nvPr/>
        </p:nvSpPr>
        <p:spPr>
          <a:xfrm rot="18900000">
            <a:off x="545880" y="1499716"/>
            <a:ext cx="356461" cy="356461"/>
          </a:xfrm>
          <a:prstGeom prst="roundRect">
            <a:avLst/>
          </a:prstGeom>
          <a:no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ajawal" panose="00000500000000000000" pitchFamily="2" charset="-78"/>
            </a:endParaRPr>
          </a:p>
        </p:txBody>
      </p:sp>
      <p:sp>
        <p:nvSpPr>
          <p:cNvPr id="17" name="Rectangle: Rounded Corners 16">
            <a:extLst>
              <a:ext uri="{FF2B5EF4-FFF2-40B4-BE49-F238E27FC236}">
                <a16:creationId xmlns:a16="http://schemas.microsoft.com/office/drawing/2014/main" xmlns="" id="{723D54C2-5FF2-4E89-BF04-F1D5091FD613}"/>
              </a:ext>
            </a:extLst>
          </p:cNvPr>
          <p:cNvSpPr/>
          <p:nvPr/>
        </p:nvSpPr>
        <p:spPr>
          <a:xfrm rot="18900000">
            <a:off x="5202704" y="6075748"/>
            <a:ext cx="356461" cy="356461"/>
          </a:xfrm>
          <a:prstGeom prst="roundRect">
            <a:avLst/>
          </a:prstGeom>
          <a:no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ajawal" panose="00000500000000000000" pitchFamily="2" charset="-78"/>
            </a:endParaRPr>
          </a:p>
        </p:txBody>
      </p:sp>
      <p:sp>
        <p:nvSpPr>
          <p:cNvPr id="18" name="Rectangle: Rounded Corners 17">
            <a:extLst>
              <a:ext uri="{FF2B5EF4-FFF2-40B4-BE49-F238E27FC236}">
                <a16:creationId xmlns:a16="http://schemas.microsoft.com/office/drawing/2014/main" xmlns="" id="{06A49BCE-470B-485D-B809-9917371C6645}"/>
              </a:ext>
            </a:extLst>
          </p:cNvPr>
          <p:cNvSpPr/>
          <p:nvPr/>
        </p:nvSpPr>
        <p:spPr>
          <a:xfrm rot="18900000">
            <a:off x="5675821" y="5571636"/>
            <a:ext cx="356461" cy="356461"/>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ajawal" panose="00000500000000000000" pitchFamily="2" charset="-78"/>
            </a:endParaRPr>
          </a:p>
        </p:txBody>
      </p:sp>
      <p:sp>
        <p:nvSpPr>
          <p:cNvPr id="19" name="Rectangle: Rounded Corners 18">
            <a:extLst>
              <a:ext uri="{FF2B5EF4-FFF2-40B4-BE49-F238E27FC236}">
                <a16:creationId xmlns:a16="http://schemas.microsoft.com/office/drawing/2014/main" xmlns="" id="{0271E615-ED6C-4B59-9820-DC10FB66D51B}"/>
              </a:ext>
            </a:extLst>
          </p:cNvPr>
          <p:cNvSpPr/>
          <p:nvPr/>
        </p:nvSpPr>
        <p:spPr>
          <a:xfrm rot="18900000">
            <a:off x="6179934" y="6075749"/>
            <a:ext cx="356461" cy="356461"/>
          </a:xfrm>
          <a:prstGeom prst="roundRect">
            <a:avLst/>
          </a:prstGeom>
          <a:no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ajawal" panose="00000500000000000000" pitchFamily="2" charset="-78"/>
            </a:endParaRPr>
          </a:p>
        </p:txBody>
      </p:sp>
      <p:sp>
        <p:nvSpPr>
          <p:cNvPr id="6" name="TextBox 5">
            <a:extLst>
              <a:ext uri="{FF2B5EF4-FFF2-40B4-BE49-F238E27FC236}">
                <a16:creationId xmlns:a16="http://schemas.microsoft.com/office/drawing/2014/main" xmlns="" id="{5224BCAB-7870-40B8-BB49-6F3F8602D741}"/>
              </a:ext>
            </a:extLst>
          </p:cNvPr>
          <p:cNvSpPr txBox="1"/>
          <p:nvPr/>
        </p:nvSpPr>
        <p:spPr>
          <a:xfrm>
            <a:off x="1298687" y="1102726"/>
            <a:ext cx="9202722" cy="646331"/>
          </a:xfrm>
          <a:prstGeom prst="rect">
            <a:avLst/>
          </a:prstGeom>
          <a:noFill/>
        </p:spPr>
        <p:txBody>
          <a:bodyPr wrap="square" rtlCol="0">
            <a:spAutoFit/>
          </a:bodyPr>
          <a:lstStyle/>
          <a:p>
            <a:pPr algn="r" rtl="1"/>
            <a:r>
              <a:rPr lang="ar-SA" sz="3600" b="1" dirty="0">
                <a:solidFill>
                  <a:schemeClr val="accent3"/>
                </a:solidFill>
                <a:ea typeface="Calibri" panose="020F0502020204030204" pitchFamily="34" charset="0"/>
                <a:cs typeface="Tajawal" panose="00000500000000000000" pitchFamily="2" charset="-78"/>
              </a:rPr>
              <a:t>أهداف تفعيل يوم الجودة العالمي في المملكة</a:t>
            </a:r>
          </a:p>
        </p:txBody>
      </p:sp>
      <p:grpSp>
        <p:nvGrpSpPr>
          <p:cNvPr id="47" name="Group 35">
            <a:extLst>
              <a:ext uri="{FF2B5EF4-FFF2-40B4-BE49-F238E27FC236}">
                <a16:creationId xmlns:a16="http://schemas.microsoft.com/office/drawing/2014/main" xmlns="" id="{0D8B21E6-A70D-8613-6EC7-02C11BA85B13}"/>
              </a:ext>
            </a:extLst>
          </p:cNvPr>
          <p:cNvGrpSpPr/>
          <p:nvPr/>
        </p:nvGrpSpPr>
        <p:grpSpPr>
          <a:xfrm rot="16200000">
            <a:off x="1805803" y="2504179"/>
            <a:ext cx="993940" cy="1726113"/>
            <a:chOff x="6046087" y="1687207"/>
            <a:chExt cx="547527" cy="976532"/>
          </a:xfrm>
          <a:solidFill>
            <a:schemeClr val="accent1"/>
          </a:solidFill>
        </p:grpSpPr>
        <p:sp>
          <p:nvSpPr>
            <p:cNvPr id="48" name="Freeform 68">
              <a:extLst>
                <a:ext uri="{FF2B5EF4-FFF2-40B4-BE49-F238E27FC236}">
                  <a16:creationId xmlns:a16="http://schemas.microsoft.com/office/drawing/2014/main" xmlns="" id="{0E9DF7C2-6182-4F8D-4528-B14826A034C2}"/>
                </a:ext>
              </a:extLst>
            </p:cNvPr>
            <p:cNvSpPr>
              <a:spLocks/>
            </p:cNvSpPr>
            <p:nvPr/>
          </p:nvSpPr>
          <p:spPr bwMode="auto">
            <a:xfrm>
              <a:off x="6101484" y="168720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id-ID" sz="1400" dirty="0">
                <a:latin typeface="Tajawal" panose="00000500000000000000" pitchFamily="2" charset="-78"/>
              </a:endParaRPr>
            </a:p>
          </p:txBody>
        </p:sp>
        <p:sp>
          <p:nvSpPr>
            <p:cNvPr id="49" name="Oval 37">
              <a:extLst>
                <a:ext uri="{FF2B5EF4-FFF2-40B4-BE49-F238E27FC236}">
                  <a16:creationId xmlns:a16="http://schemas.microsoft.com/office/drawing/2014/main" xmlns="" id="{D0097A07-74E1-3119-2B02-B76184FCDF7C}"/>
                </a:ext>
              </a:extLst>
            </p:cNvPr>
            <p:cNvSpPr>
              <a:spLocks noChangeArrowheads="1"/>
            </p:cNvSpPr>
            <p:nvPr/>
          </p:nvSpPr>
          <p:spPr bwMode="auto">
            <a:xfrm>
              <a:off x="6049952" y="1709108"/>
              <a:ext cx="106928" cy="106929"/>
            </a:xfrm>
            <a:prstGeom prst="ellipse">
              <a:avLst/>
            </a:prstGeom>
            <a:grpFill/>
            <a:ln>
              <a:noFill/>
            </a:ln>
          </p:spPr>
          <p:txBody>
            <a:bodyPr vert="horz" wrap="square" lIns="91440" tIns="45720" rIns="91440" bIns="45720" numCol="1" anchor="t" anchorCtr="0" compatLnSpc="1">
              <a:prstTxWarp prst="textNoShape">
                <a:avLst/>
              </a:prstTxWarp>
            </a:bodyPr>
            <a:lstStyle/>
            <a:p>
              <a:endParaRPr lang="id-ID" sz="1400" dirty="0">
                <a:latin typeface="Tajawal" panose="00000500000000000000" pitchFamily="2" charset="-78"/>
              </a:endParaRPr>
            </a:p>
          </p:txBody>
        </p:sp>
        <p:sp>
          <p:nvSpPr>
            <p:cNvPr id="50" name="Freeform 71">
              <a:extLst>
                <a:ext uri="{FF2B5EF4-FFF2-40B4-BE49-F238E27FC236}">
                  <a16:creationId xmlns:a16="http://schemas.microsoft.com/office/drawing/2014/main" xmlns="" id="{20C0019E-8C38-B3FE-AA97-9DD50F71A37C}"/>
                </a:ext>
              </a:extLst>
            </p:cNvPr>
            <p:cNvSpPr>
              <a:spLocks/>
            </p:cNvSpPr>
            <p:nvPr/>
          </p:nvSpPr>
          <p:spPr bwMode="auto">
            <a:xfrm>
              <a:off x="6101483" y="1687207"/>
              <a:ext cx="492131" cy="976532"/>
            </a:xfrm>
            <a:custGeom>
              <a:avLst/>
              <a:gdLst>
                <a:gd name="T0" fmla="*/ 0 w 160"/>
                <a:gd name="T1" fmla="*/ 0 h 320"/>
                <a:gd name="T2" fmla="*/ 25 w 160"/>
                <a:gd name="T3" fmla="*/ 24 h 320"/>
                <a:gd name="T4" fmla="*/ 2 w 160"/>
                <a:gd name="T5" fmla="*/ 48 h 320"/>
                <a:gd name="T6" fmla="*/ 112 w 160"/>
                <a:gd name="T7" fmla="*/ 160 h 320"/>
                <a:gd name="T8" fmla="*/ 4 w 160"/>
                <a:gd name="T9" fmla="*/ 272 h 320"/>
                <a:gd name="T10" fmla="*/ 24 w 160"/>
                <a:gd name="T11" fmla="*/ 296 h 320"/>
                <a:gd name="T12" fmla="*/ 0 w 160"/>
                <a:gd name="T13" fmla="*/ 320 h 320"/>
                <a:gd name="T14" fmla="*/ 0 w 160"/>
                <a:gd name="T15" fmla="*/ 320 h 320"/>
                <a:gd name="T16" fmla="*/ 160 w 160"/>
                <a:gd name="T17" fmla="*/ 160 h 320"/>
                <a:gd name="T18" fmla="*/ 0 w 160"/>
                <a:gd name="T19" fmla="*/ 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0" h="320">
                  <a:moveTo>
                    <a:pt x="0" y="0"/>
                  </a:moveTo>
                  <a:cubicBezTo>
                    <a:pt x="14" y="0"/>
                    <a:pt x="25" y="11"/>
                    <a:pt x="25" y="24"/>
                  </a:cubicBezTo>
                  <a:cubicBezTo>
                    <a:pt x="25" y="37"/>
                    <a:pt x="14" y="48"/>
                    <a:pt x="2" y="48"/>
                  </a:cubicBezTo>
                  <a:cubicBezTo>
                    <a:pt x="63" y="49"/>
                    <a:pt x="112" y="99"/>
                    <a:pt x="112" y="160"/>
                  </a:cubicBezTo>
                  <a:cubicBezTo>
                    <a:pt x="112" y="220"/>
                    <a:pt x="64" y="270"/>
                    <a:pt x="4" y="272"/>
                  </a:cubicBezTo>
                  <a:cubicBezTo>
                    <a:pt x="16" y="274"/>
                    <a:pt x="24" y="284"/>
                    <a:pt x="24" y="296"/>
                  </a:cubicBezTo>
                  <a:cubicBezTo>
                    <a:pt x="24" y="309"/>
                    <a:pt x="13" y="320"/>
                    <a:pt x="0" y="320"/>
                  </a:cubicBezTo>
                  <a:cubicBezTo>
                    <a:pt x="0" y="320"/>
                    <a:pt x="0" y="320"/>
                    <a:pt x="0" y="320"/>
                  </a:cubicBezTo>
                  <a:cubicBezTo>
                    <a:pt x="89" y="320"/>
                    <a:pt x="160" y="249"/>
                    <a:pt x="160" y="160"/>
                  </a:cubicBezTo>
                  <a:cubicBezTo>
                    <a:pt x="160" y="72"/>
                    <a:pt x="89"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id-ID" sz="1400" dirty="0">
                <a:latin typeface="Tajawal" panose="00000500000000000000" pitchFamily="2" charset="-78"/>
              </a:endParaRPr>
            </a:p>
          </p:txBody>
        </p:sp>
        <p:sp>
          <p:nvSpPr>
            <p:cNvPr id="51" name="Oval 39">
              <a:extLst>
                <a:ext uri="{FF2B5EF4-FFF2-40B4-BE49-F238E27FC236}">
                  <a16:creationId xmlns:a16="http://schemas.microsoft.com/office/drawing/2014/main" xmlns="" id="{1D26D692-D25B-4576-556C-DF2BB7B419CC}"/>
                </a:ext>
              </a:extLst>
            </p:cNvPr>
            <p:cNvSpPr>
              <a:spLocks noChangeArrowheads="1"/>
            </p:cNvSpPr>
            <p:nvPr/>
          </p:nvSpPr>
          <p:spPr bwMode="auto">
            <a:xfrm>
              <a:off x="6046087" y="2534909"/>
              <a:ext cx="110794" cy="106929"/>
            </a:xfrm>
            <a:prstGeom prst="ellipse">
              <a:avLst/>
            </a:prstGeom>
            <a:grpFill/>
            <a:ln>
              <a:noFill/>
            </a:ln>
          </p:spPr>
          <p:txBody>
            <a:bodyPr vert="horz" wrap="square" lIns="91440" tIns="45720" rIns="91440" bIns="45720" numCol="1" anchor="t" anchorCtr="0" compatLnSpc="1">
              <a:prstTxWarp prst="textNoShape">
                <a:avLst/>
              </a:prstTxWarp>
            </a:bodyPr>
            <a:lstStyle/>
            <a:p>
              <a:endParaRPr lang="id-ID" sz="1400" dirty="0">
                <a:latin typeface="Tajawal" panose="00000500000000000000" pitchFamily="2" charset="-78"/>
              </a:endParaRPr>
            </a:p>
          </p:txBody>
        </p:sp>
      </p:grpSp>
      <p:grpSp>
        <p:nvGrpSpPr>
          <p:cNvPr id="52" name="Group 40">
            <a:extLst>
              <a:ext uri="{FF2B5EF4-FFF2-40B4-BE49-F238E27FC236}">
                <a16:creationId xmlns:a16="http://schemas.microsoft.com/office/drawing/2014/main" xmlns="" id="{4F7662B2-E2B2-F3A7-A511-F294F9363180}"/>
              </a:ext>
            </a:extLst>
          </p:cNvPr>
          <p:cNvGrpSpPr/>
          <p:nvPr/>
        </p:nvGrpSpPr>
        <p:grpSpPr>
          <a:xfrm rot="16200000">
            <a:off x="3273544" y="3295885"/>
            <a:ext cx="986925" cy="1730666"/>
            <a:chOff x="5345725" y="2408567"/>
            <a:chExt cx="611798" cy="1101815"/>
          </a:xfrm>
          <a:solidFill>
            <a:schemeClr val="accent2"/>
          </a:solidFill>
        </p:grpSpPr>
        <p:sp>
          <p:nvSpPr>
            <p:cNvPr id="53" name="Oval 41">
              <a:extLst>
                <a:ext uri="{FF2B5EF4-FFF2-40B4-BE49-F238E27FC236}">
                  <a16:creationId xmlns:a16="http://schemas.microsoft.com/office/drawing/2014/main" xmlns="" id="{10A4A401-6980-94BD-98EA-56462200039B}"/>
                </a:ext>
              </a:extLst>
            </p:cNvPr>
            <p:cNvSpPr>
              <a:spLocks noChangeArrowheads="1"/>
            </p:cNvSpPr>
            <p:nvPr/>
          </p:nvSpPr>
          <p:spPr bwMode="auto">
            <a:xfrm>
              <a:off x="5835743" y="3365406"/>
              <a:ext cx="121780" cy="120330"/>
            </a:xfrm>
            <a:prstGeom prst="ellipse">
              <a:avLst/>
            </a:prstGeom>
            <a:grpFill/>
            <a:ln>
              <a:noFill/>
            </a:ln>
          </p:spPr>
          <p:txBody>
            <a:bodyPr vert="horz" wrap="square" lIns="91440" tIns="45720" rIns="91440" bIns="45720" numCol="1" anchor="t" anchorCtr="0" compatLnSpc="1">
              <a:prstTxWarp prst="textNoShape">
                <a:avLst/>
              </a:prstTxWarp>
            </a:bodyPr>
            <a:lstStyle/>
            <a:p>
              <a:endParaRPr lang="id-ID" sz="1400" dirty="0">
                <a:latin typeface="Tajawal" panose="00000500000000000000" pitchFamily="2" charset="-78"/>
              </a:endParaRPr>
            </a:p>
          </p:txBody>
        </p:sp>
        <p:sp>
          <p:nvSpPr>
            <p:cNvPr id="54" name="Freeform 75">
              <a:extLst>
                <a:ext uri="{FF2B5EF4-FFF2-40B4-BE49-F238E27FC236}">
                  <a16:creationId xmlns:a16="http://schemas.microsoft.com/office/drawing/2014/main" xmlns="" id="{864D02B2-5600-A652-E5A5-6F33B2A94AED}"/>
                </a:ext>
              </a:extLst>
            </p:cNvPr>
            <p:cNvSpPr>
              <a:spLocks/>
            </p:cNvSpPr>
            <p:nvPr/>
          </p:nvSpPr>
          <p:spPr bwMode="auto">
            <a:xfrm>
              <a:off x="5345725" y="2408567"/>
              <a:ext cx="552357" cy="1101815"/>
            </a:xfrm>
            <a:custGeom>
              <a:avLst/>
              <a:gdLst>
                <a:gd name="T0" fmla="*/ 160 w 160"/>
                <a:gd name="T1" fmla="*/ 321 h 321"/>
                <a:gd name="T2" fmla="*/ 135 w 160"/>
                <a:gd name="T3" fmla="*/ 296 h 321"/>
                <a:gd name="T4" fmla="*/ 156 w 160"/>
                <a:gd name="T5" fmla="*/ 272 h 321"/>
                <a:gd name="T6" fmla="*/ 48 w 160"/>
                <a:gd name="T7" fmla="*/ 161 h 321"/>
                <a:gd name="T8" fmla="*/ 158 w 160"/>
                <a:gd name="T9" fmla="*/ 49 h 321"/>
                <a:gd name="T10" fmla="*/ 136 w 160"/>
                <a:gd name="T11" fmla="*/ 25 h 321"/>
                <a:gd name="T12" fmla="*/ 160 w 160"/>
                <a:gd name="T13" fmla="*/ 0 h 321"/>
                <a:gd name="T14" fmla="*/ 0 w 160"/>
                <a:gd name="T15" fmla="*/ 161 h 321"/>
                <a:gd name="T16" fmla="*/ 160 w 160"/>
                <a:gd name="T17" fmla="*/ 321 h 321"/>
                <a:gd name="T18" fmla="*/ 160 w 160"/>
                <a:gd name="T19" fmla="*/ 321 h 321"/>
                <a:gd name="T20" fmla="*/ 160 w 160"/>
                <a:gd name="T21" fmla="*/ 321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0" h="321">
                  <a:moveTo>
                    <a:pt x="160" y="321"/>
                  </a:moveTo>
                  <a:cubicBezTo>
                    <a:pt x="146" y="321"/>
                    <a:pt x="135" y="310"/>
                    <a:pt x="135" y="296"/>
                  </a:cubicBezTo>
                  <a:cubicBezTo>
                    <a:pt x="135" y="284"/>
                    <a:pt x="144" y="274"/>
                    <a:pt x="156" y="272"/>
                  </a:cubicBezTo>
                  <a:cubicBezTo>
                    <a:pt x="96" y="270"/>
                    <a:pt x="48" y="221"/>
                    <a:pt x="48" y="161"/>
                  </a:cubicBezTo>
                  <a:cubicBezTo>
                    <a:pt x="48" y="100"/>
                    <a:pt x="97" y="50"/>
                    <a:pt x="158" y="49"/>
                  </a:cubicBezTo>
                  <a:cubicBezTo>
                    <a:pt x="146" y="48"/>
                    <a:pt x="136" y="38"/>
                    <a:pt x="136" y="25"/>
                  </a:cubicBezTo>
                  <a:cubicBezTo>
                    <a:pt x="136" y="11"/>
                    <a:pt x="147" y="0"/>
                    <a:pt x="160" y="0"/>
                  </a:cubicBezTo>
                  <a:cubicBezTo>
                    <a:pt x="71" y="0"/>
                    <a:pt x="0" y="72"/>
                    <a:pt x="0" y="161"/>
                  </a:cubicBezTo>
                  <a:cubicBezTo>
                    <a:pt x="0" y="249"/>
                    <a:pt x="71" y="321"/>
                    <a:pt x="160" y="321"/>
                  </a:cubicBezTo>
                  <a:cubicBezTo>
                    <a:pt x="160" y="321"/>
                    <a:pt x="160" y="321"/>
                    <a:pt x="160" y="321"/>
                  </a:cubicBezTo>
                  <a:cubicBezTo>
                    <a:pt x="160" y="321"/>
                    <a:pt x="160" y="321"/>
                    <a:pt x="160" y="321"/>
                  </a:cubicBezTo>
                  <a:close/>
                </a:path>
              </a:pathLst>
            </a:custGeom>
            <a:grpFill/>
            <a:ln>
              <a:noFill/>
            </a:ln>
          </p:spPr>
          <p:txBody>
            <a:bodyPr vert="horz" wrap="square" lIns="91440" tIns="45720" rIns="91440" bIns="45720" numCol="1" anchor="t" anchorCtr="0" compatLnSpc="1">
              <a:prstTxWarp prst="textNoShape">
                <a:avLst/>
              </a:prstTxWarp>
            </a:bodyPr>
            <a:lstStyle/>
            <a:p>
              <a:endParaRPr lang="id-ID" sz="1400" dirty="0">
                <a:latin typeface="Tajawal" panose="00000500000000000000" pitchFamily="2" charset="-78"/>
              </a:endParaRPr>
            </a:p>
          </p:txBody>
        </p:sp>
      </p:grpSp>
      <p:grpSp>
        <p:nvGrpSpPr>
          <p:cNvPr id="55" name="Group 43">
            <a:extLst>
              <a:ext uri="{FF2B5EF4-FFF2-40B4-BE49-F238E27FC236}">
                <a16:creationId xmlns:a16="http://schemas.microsoft.com/office/drawing/2014/main" xmlns="" id="{28C79192-AD2F-62ED-97B2-E57DA5B4A859}"/>
              </a:ext>
            </a:extLst>
          </p:cNvPr>
          <p:cNvGrpSpPr/>
          <p:nvPr/>
        </p:nvGrpSpPr>
        <p:grpSpPr>
          <a:xfrm rot="16200000">
            <a:off x="4737686" y="2505316"/>
            <a:ext cx="993940" cy="1723834"/>
            <a:chOff x="5835743" y="3345110"/>
            <a:chExt cx="616146" cy="1097466"/>
          </a:xfrm>
          <a:solidFill>
            <a:schemeClr val="accent1"/>
          </a:solidFill>
        </p:grpSpPr>
        <p:sp>
          <p:nvSpPr>
            <p:cNvPr id="56" name="Oval 44">
              <a:extLst>
                <a:ext uri="{FF2B5EF4-FFF2-40B4-BE49-F238E27FC236}">
                  <a16:creationId xmlns:a16="http://schemas.microsoft.com/office/drawing/2014/main" xmlns="" id="{D1E8B338-7101-7299-8C29-5A75F470905A}"/>
                </a:ext>
              </a:extLst>
            </p:cNvPr>
            <p:cNvSpPr>
              <a:spLocks noChangeArrowheads="1"/>
            </p:cNvSpPr>
            <p:nvPr/>
          </p:nvSpPr>
          <p:spPr bwMode="auto">
            <a:xfrm>
              <a:off x="5835743" y="4299050"/>
              <a:ext cx="124679" cy="120330"/>
            </a:xfrm>
            <a:prstGeom prst="ellipse">
              <a:avLst/>
            </a:prstGeom>
            <a:grpFill/>
            <a:ln>
              <a:noFill/>
            </a:ln>
          </p:spPr>
          <p:txBody>
            <a:bodyPr vert="horz" wrap="square" lIns="91440" tIns="45720" rIns="91440" bIns="45720" numCol="1" anchor="t" anchorCtr="0" compatLnSpc="1">
              <a:prstTxWarp prst="textNoShape">
                <a:avLst/>
              </a:prstTxWarp>
            </a:bodyPr>
            <a:lstStyle/>
            <a:p>
              <a:endParaRPr lang="id-ID" sz="1400" dirty="0">
                <a:latin typeface="Tajawal" panose="00000500000000000000" pitchFamily="2" charset="-78"/>
              </a:endParaRPr>
            </a:p>
          </p:txBody>
        </p:sp>
        <p:sp>
          <p:nvSpPr>
            <p:cNvPr id="57" name="Freeform 78">
              <a:extLst>
                <a:ext uri="{FF2B5EF4-FFF2-40B4-BE49-F238E27FC236}">
                  <a16:creationId xmlns:a16="http://schemas.microsoft.com/office/drawing/2014/main" xmlns="" id="{1E67A14F-53B3-CD5C-702C-ACF9EFC87095}"/>
                </a:ext>
              </a:extLst>
            </p:cNvPr>
            <p:cNvSpPr>
              <a:spLocks/>
            </p:cNvSpPr>
            <p:nvPr/>
          </p:nvSpPr>
          <p:spPr bwMode="auto">
            <a:xfrm>
              <a:off x="5898082" y="3345110"/>
              <a:ext cx="553807" cy="1097466"/>
            </a:xfrm>
            <a:custGeom>
              <a:avLst/>
              <a:gdLst>
                <a:gd name="T0" fmla="*/ 5 w 160"/>
                <a:gd name="T1" fmla="*/ 0 h 320"/>
                <a:gd name="T2" fmla="*/ 24 w 160"/>
                <a:gd name="T3" fmla="*/ 23 h 320"/>
                <a:gd name="T4" fmla="*/ 0 w 160"/>
                <a:gd name="T5" fmla="*/ 48 h 320"/>
                <a:gd name="T6" fmla="*/ 0 w 160"/>
                <a:gd name="T7" fmla="*/ 48 h 320"/>
                <a:gd name="T8" fmla="*/ 112 w 160"/>
                <a:gd name="T9" fmla="*/ 160 h 320"/>
                <a:gd name="T10" fmla="*/ 2 w 160"/>
                <a:gd name="T11" fmla="*/ 272 h 320"/>
                <a:gd name="T12" fmla="*/ 24 w 160"/>
                <a:gd name="T13" fmla="*/ 296 h 320"/>
                <a:gd name="T14" fmla="*/ 0 w 160"/>
                <a:gd name="T15" fmla="*/ 320 h 320"/>
                <a:gd name="T16" fmla="*/ 0 w 160"/>
                <a:gd name="T17" fmla="*/ 320 h 320"/>
                <a:gd name="T18" fmla="*/ 160 w 160"/>
                <a:gd name="T19" fmla="*/ 160 h 320"/>
                <a:gd name="T20" fmla="*/ 5 w 160"/>
                <a:gd name="T21" fmla="*/ 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0" h="320">
                  <a:moveTo>
                    <a:pt x="5" y="0"/>
                  </a:moveTo>
                  <a:cubicBezTo>
                    <a:pt x="16" y="2"/>
                    <a:pt x="24" y="12"/>
                    <a:pt x="24" y="23"/>
                  </a:cubicBezTo>
                  <a:cubicBezTo>
                    <a:pt x="24" y="37"/>
                    <a:pt x="13" y="48"/>
                    <a:pt x="0" y="48"/>
                  </a:cubicBezTo>
                  <a:cubicBezTo>
                    <a:pt x="0" y="48"/>
                    <a:pt x="0" y="48"/>
                    <a:pt x="0" y="48"/>
                  </a:cubicBezTo>
                  <a:cubicBezTo>
                    <a:pt x="62" y="48"/>
                    <a:pt x="112" y="98"/>
                    <a:pt x="112" y="160"/>
                  </a:cubicBezTo>
                  <a:cubicBezTo>
                    <a:pt x="112" y="221"/>
                    <a:pt x="63" y="270"/>
                    <a:pt x="2" y="272"/>
                  </a:cubicBezTo>
                  <a:cubicBezTo>
                    <a:pt x="15" y="273"/>
                    <a:pt x="24" y="283"/>
                    <a:pt x="24" y="296"/>
                  </a:cubicBezTo>
                  <a:cubicBezTo>
                    <a:pt x="24" y="309"/>
                    <a:pt x="13" y="320"/>
                    <a:pt x="0" y="320"/>
                  </a:cubicBezTo>
                  <a:cubicBezTo>
                    <a:pt x="0" y="320"/>
                    <a:pt x="0" y="320"/>
                    <a:pt x="0" y="320"/>
                  </a:cubicBezTo>
                  <a:cubicBezTo>
                    <a:pt x="89" y="320"/>
                    <a:pt x="160" y="248"/>
                    <a:pt x="160" y="160"/>
                  </a:cubicBezTo>
                  <a:cubicBezTo>
                    <a:pt x="160" y="73"/>
                    <a:pt x="91" y="3"/>
                    <a:pt x="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id-ID" sz="1400" dirty="0">
                <a:latin typeface="Tajawal" panose="00000500000000000000" pitchFamily="2" charset="-78"/>
              </a:endParaRPr>
            </a:p>
          </p:txBody>
        </p:sp>
      </p:grpSp>
      <p:grpSp>
        <p:nvGrpSpPr>
          <p:cNvPr id="58" name="Group 46">
            <a:extLst>
              <a:ext uri="{FF2B5EF4-FFF2-40B4-BE49-F238E27FC236}">
                <a16:creationId xmlns:a16="http://schemas.microsoft.com/office/drawing/2014/main" xmlns="" id="{1AE871E7-825E-9F1B-F311-3FA3A3631F43}"/>
              </a:ext>
            </a:extLst>
          </p:cNvPr>
          <p:cNvGrpSpPr/>
          <p:nvPr/>
        </p:nvGrpSpPr>
        <p:grpSpPr>
          <a:xfrm rot="16200000">
            <a:off x="6204290" y="3295885"/>
            <a:ext cx="986925" cy="1730666"/>
            <a:chOff x="5345725" y="4274405"/>
            <a:chExt cx="611798" cy="1101815"/>
          </a:xfrm>
          <a:solidFill>
            <a:schemeClr val="accent2"/>
          </a:solidFill>
        </p:grpSpPr>
        <p:sp>
          <p:nvSpPr>
            <p:cNvPr id="59" name="Oval 47">
              <a:extLst>
                <a:ext uri="{FF2B5EF4-FFF2-40B4-BE49-F238E27FC236}">
                  <a16:creationId xmlns:a16="http://schemas.microsoft.com/office/drawing/2014/main" xmlns="" id="{FAFBD279-A3DC-E51E-08BB-B9C229DC5E22}"/>
                </a:ext>
              </a:extLst>
            </p:cNvPr>
            <p:cNvSpPr>
              <a:spLocks noChangeArrowheads="1"/>
            </p:cNvSpPr>
            <p:nvPr/>
          </p:nvSpPr>
          <p:spPr bwMode="auto">
            <a:xfrm>
              <a:off x="5835743" y="5235593"/>
              <a:ext cx="121780" cy="120330"/>
            </a:xfrm>
            <a:prstGeom prst="ellipse">
              <a:avLst/>
            </a:prstGeom>
            <a:grpFill/>
            <a:ln>
              <a:noFill/>
            </a:ln>
          </p:spPr>
          <p:txBody>
            <a:bodyPr vert="horz" wrap="square" lIns="91440" tIns="45720" rIns="91440" bIns="45720" numCol="1" anchor="t" anchorCtr="0" compatLnSpc="1">
              <a:prstTxWarp prst="textNoShape">
                <a:avLst/>
              </a:prstTxWarp>
            </a:bodyPr>
            <a:lstStyle/>
            <a:p>
              <a:endParaRPr lang="id-ID" sz="1400" dirty="0">
                <a:latin typeface="Tajawal" panose="00000500000000000000" pitchFamily="2" charset="-78"/>
              </a:endParaRPr>
            </a:p>
          </p:txBody>
        </p:sp>
        <p:sp>
          <p:nvSpPr>
            <p:cNvPr id="60" name="Freeform 81">
              <a:extLst>
                <a:ext uri="{FF2B5EF4-FFF2-40B4-BE49-F238E27FC236}">
                  <a16:creationId xmlns:a16="http://schemas.microsoft.com/office/drawing/2014/main" xmlns="" id="{E810FD33-D814-EF56-CD7C-0BD09F57083C}"/>
                </a:ext>
              </a:extLst>
            </p:cNvPr>
            <p:cNvSpPr>
              <a:spLocks/>
            </p:cNvSpPr>
            <p:nvPr/>
          </p:nvSpPr>
          <p:spPr bwMode="auto">
            <a:xfrm>
              <a:off x="5345725" y="4274405"/>
              <a:ext cx="552357" cy="1101815"/>
            </a:xfrm>
            <a:custGeom>
              <a:avLst/>
              <a:gdLst>
                <a:gd name="T0" fmla="*/ 135 w 160"/>
                <a:gd name="T1" fmla="*/ 297 h 321"/>
                <a:gd name="T2" fmla="*/ 159 w 160"/>
                <a:gd name="T3" fmla="*/ 273 h 321"/>
                <a:gd name="T4" fmla="*/ 160 w 160"/>
                <a:gd name="T5" fmla="*/ 273 h 321"/>
                <a:gd name="T6" fmla="*/ 160 w 160"/>
                <a:gd name="T7" fmla="*/ 273 h 321"/>
                <a:gd name="T8" fmla="*/ 48 w 160"/>
                <a:gd name="T9" fmla="*/ 161 h 321"/>
                <a:gd name="T10" fmla="*/ 158 w 160"/>
                <a:gd name="T11" fmla="*/ 49 h 321"/>
                <a:gd name="T12" fmla="*/ 136 w 160"/>
                <a:gd name="T13" fmla="*/ 25 h 321"/>
                <a:gd name="T14" fmla="*/ 160 w 160"/>
                <a:gd name="T15" fmla="*/ 0 h 321"/>
                <a:gd name="T16" fmla="*/ 160 w 160"/>
                <a:gd name="T17" fmla="*/ 0 h 321"/>
                <a:gd name="T18" fmla="*/ 0 w 160"/>
                <a:gd name="T19" fmla="*/ 161 h 321"/>
                <a:gd name="T20" fmla="*/ 153 w 160"/>
                <a:gd name="T21" fmla="*/ 321 h 321"/>
                <a:gd name="T22" fmla="*/ 135 w 160"/>
                <a:gd name="T23" fmla="*/ 297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0" h="321">
                  <a:moveTo>
                    <a:pt x="135" y="297"/>
                  </a:moveTo>
                  <a:cubicBezTo>
                    <a:pt x="135" y="284"/>
                    <a:pt x="146" y="273"/>
                    <a:pt x="159" y="273"/>
                  </a:cubicBezTo>
                  <a:cubicBezTo>
                    <a:pt x="160" y="273"/>
                    <a:pt x="160" y="273"/>
                    <a:pt x="160" y="273"/>
                  </a:cubicBezTo>
                  <a:cubicBezTo>
                    <a:pt x="160" y="273"/>
                    <a:pt x="160" y="273"/>
                    <a:pt x="160" y="273"/>
                  </a:cubicBezTo>
                  <a:cubicBezTo>
                    <a:pt x="98" y="273"/>
                    <a:pt x="48" y="222"/>
                    <a:pt x="48" y="161"/>
                  </a:cubicBezTo>
                  <a:cubicBezTo>
                    <a:pt x="48" y="100"/>
                    <a:pt x="97" y="50"/>
                    <a:pt x="158" y="49"/>
                  </a:cubicBezTo>
                  <a:cubicBezTo>
                    <a:pt x="146" y="48"/>
                    <a:pt x="136" y="38"/>
                    <a:pt x="136" y="25"/>
                  </a:cubicBezTo>
                  <a:cubicBezTo>
                    <a:pt x="136" y="11"/>
                    <a:pt x="147" y="0"/>
                    <a:pt x="160" y="0"/>
                  </a:cubicBezTo>
                  <a:cubicBezTo>
                    <a:pt x="160" y="0"/>
                    <a:pt x="160" y="0"/>
                    <a:pt x="160" y="0"/>
                  </a:cubicBezTo>
                  <a:cubicBezTo>
                    <a:pt x="71" y="0"/>
                    <a:pt x="0" y="72"/>
                    <a:pt x="0" y="161"/>
                  </a:cubicBezTo>
                  <a:cubicBezTo>
                    <a:pt x="0" y="247"/>
                    <a:pt x="68" y="317"/>
                    <a:pt x="153" y="321"/>
                  </a:cubicBezTo>
                  <a:cubicBezTo>
                    <a:pt x="143" y="318"/>
                    <a:pt x="135" y="309"/>
                    <a:pt x="135" y="297"/>
                  </a:cubicBezTo>
                  <a:close/>
                </a:path>
              </a:pathLst>
            </a:custGeom>
            <a:grpFill/>
            <a:ln>
              <a:noFill/>
            </a:ln>
          </p:spPr>
          <p:txBody>
            <a:bodyPr vert="horz" wrap="square" lIns="91440" tIns="45720" rIns="91440" bIns="45720" numCol="1" anchor="t" anchorCtr="0" compatLnSpc="1">
              <a:prstTxWarp prst="textNoShape">
                <a:avLst/>
              </a:prstTxWarp>
            </a:bodyPr>
            <a:lstStyle/>
            <a:p>
              <a:endParaRPr lang="id-ID" sz="1400" dirty="0">
                <a:latin typeface="Tajawal" panose="00000500000000000000" pitchFamily="2" charset="-78"/>
              </a:endParaRPr>
            </a:p>
          </p:txBody>
        </p:sp>
      </p:grpSp>
      <p:grpSp>
        <p:nvGrpSpPr>
          <p:cNvPr id="61" name="Group 49">
            <a:extLst>
              <a:ext uri="{FF2B5EF4-FFF2-40B4-BE49-F238E27FC236}">
                <a16:creationId xmlns:a16="http://schemas.microsoft.com/office/drawing/2014/main" xmlns="" id="{5109DB24-6864-C900-AB32-E21266AA9395}"/>
              </a:ext>
            </a:extLst>
          </p:cNvPr>
          <p:cNvGrpSpPr/>
          <p:nvPr/>
        </p:nvGrpSpPr>
        <p:grpSpPr>
          <a:xfrm rot="16200000">
            <a:off x="7674123" y="2501901"/>
            <a:ext cx="993940" cy="1730666"/>
            <a:chOff x="5835743" y="5212397"/>
            <a:chExt cx="616146" cy="1101815"/>
          </a:xfrm>
          <a:solidFill>
            <a:schemeClr val="accent1"/>
          </a:solidFill>
        </p:grpSpPr>
        <p:sp>
          <p:nvSpPr>
            <p:cNvPr id="62" name="Oval 50">
              <a:extLst>
                <a:ext uri="{FF2B5EF4-FFF2-40B4-BE49-F238E27FC236}">
                  <a16:creationId xmlns:a16="http://schemas.microsoft.com/office/drawing/2014/main" xmlns="" id="{23529AED-E63A-DC40-6500-C93A5A020653}"/>
                </a:ext>
              </a:extLst>
            </p:cNvPr>
            <p:cNvSpPr>
              <a:spLocks noChangeArrowheads="1"/>
            </p:cNvSpPr>
            <p:nvPr/>
          </p:nvSpPr>
          <p:spPr bwMode="auto">
            <a:xfrm>
              <a:off x="5835743" y="6169236"/>
              <a:ext cx="124679" cy="120330"/>
            </a:xfrm>
            <a:prstGeom prst="ellipse">
              <a:avLst/>
            </a:prstGeom>
            <a:grpFill/>
            <a:ln>
              <a:noFill/>
            </a:ln>
          </p:spPr>
          <p:txBody>
            <a:bodyPr vert="horz" wrap="square" lIns="91440" tIns="45720" rIns="91440" bIns="45720" numCol="1" anchor="t" anchorCtr="0" compatLnSpc="1">
              <a:prstTxWarp prst="textNoShape">
                <a:avLst/>
              </a:prstTxWarp>
            </a:bodyPr>
            <a:lstStyle/>
            <a:p>
              <a:endParaRPr lang="id-ID" sz="1400" dirty="0">
                <a:latin typeface="Tajawal" panose="00000500000000000000" pitchFamily="2" charset="-78"/>
              </a:endParaRPr>
            </a:p>
          </p:txBody>
        </p:sp>
        <p:sp>
          <p:nvSpPr>
            <p:cNvPr id="63" name="Freeform 84">
              <a:extLst>
                <a:ext uri="{FF2B5EF4-FFF2-40B4-BE49-F238E27FC236}">
                  <a16:creationId xmlns:a16="http://schemas.microsoft.com/office/drawing/2014/main" xmlns="" id="{5510EA88-0705-3C48-9EE9-32AA8565775D}"/>
                </a:ext>
              </a:extLst>
            </p:cNvPr>
            <p:cNvSpPr>
              <a:spLocks/>
            </p:cNvSpPr>
            <p:nvPr/>
          </p:nvSpPr>
          <p:spPr bwMode="auto">
            <a:xfrm>
              <a:off x="5898082" y="5212397"/>
              <a:ext cx="553807" cy="1101815"/>
            </a:xfrm>
            <a:custGeom>
              <a:avLst/>
              <a:gdLst>
                <a:gd name="T0" fmla="*/ 0 w 160"/>
                <a:gd name="T1" fmla="*/ 0 h 321"/>
                <a:gd name="T2" fmla="*/ 0 w 160"/>
                <a:gd name="T3" fmla="*/ 0 h 321"/>
                <a:gd name="T4" fmla="*/ 24 w 160"/>
                <a:gd name="T5" fmla="*/ 24 h 321"/>
                <a:gd name="T6" fmla="*/ 1 w 160"/>
                <a:gd name="T7" fmla="*/ 49 h 321"/>
                <a:gd name="T8" fmla="*/ 112 w 160"/>
                <a:gd name="T9" fmla="*/ 160 h 321"/>
                <a:gd name="T10" fmla="*/ 2 w 160"/>
                <a:gd name="T11" fmla="*/ 272 h 321"/>
                <a:gd name="T12" fmla="*/ 24 w 160"/>
                <a:gd name="T13" fmla="*/ 296 h 321"/>
                <a:gd name="T14" fmla="*/ 0 w 160"/>
                <a:gd name="T15" fmla="*/ 321 h 321"/>
                <a:gd name="T16" fmla="*/ 160 w 160"/>
                <a:gd name="T17" fmla="*/ 160 h 321"/>
                <a:gd name="T18" fmla="*/ 0 w 160"/>
                <a:gd name="T19" fmla="*/ 0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0" h="321">
                  <a:moveTo>
                    <a:pt x="0" y="0"/>
                  </a:moveTo>
                  <a:cubicBezTo>
                    <a:pt x="0" y="0"/>
                    <a:pt x="0" y="0"/>
                    <a:pt x="0" y="0"/>
                  </a:cubicBezTo>
                  <a:cubicBezTo>
                    <a:pt x="13" y="0"/>
                    <a:pt x="24" y="11"/>
                    <a:pt x="24" y="24"/>
                  </a:cubicBezTo>
                  <a:cubicBezTo>
                    <a:pt x="24" y="37"/>
                    <a:pt x="14" y="48"/>
                    <a:pt x="1" y="49"/>
                  </a:cubicBezTo>
                  <a:cubicBezTo>
                    <a:pt x="62" y="49"/>
                    <a:pt x="112" y="99"/>
                    <a:pt x="112" y="160"/>
                  </a:cubicBezTo>
                  <a:cubicBezTo>
                    <a:pt x="112" y="222"/>
                    <a:pt x="63" y="271"/>
                    <a:pt x="2" y="272"/>
                  </a:cubicBezTo>
                  <a:cubicBezTo>
                    <a:pt x="14" y="273"/>
                    <a:pt x="24" y="283"/>
                    <a:pt x="24" y="296"/>
                  </a:cubicBezTo>
                  <a:cubicBezTo>
                    <a:pt x="24" y="310"/>
                    <a:pt x="13" y="321"/>
                    <a:pt x="0" y="321"/>
                  </a:cubicBezTo>
                  <a:cubicBezTo>
                    <a:pt x="89" y="321"/>
                    <a:pt x="160" y="249"/>
                    <a:pt x="160" y="160"/>
                  </a:cubicBezTo>
                  <a:cubicBezTo>
                    <a:pt x="160" y="72"/>
                    <a:pt x="89"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id-ID" sz="1400" dirty="0">
                <a:latin typeface="Tajawal" panose="00000500000000000000" pitchFamily="2" charset="-78"/>
              </a:endParaRPr>
            </a:p>
          </p:txBody>
        </p:sp>
      </p:grpSp>
      <p:sp>
        <p:nvSpPr>
          <p:cNvPr id="64" name="Oval 52">
            <a:extLst>
              <a:ext uri="{FF2B5EF4-FFF2-40B4-BE49-F238E27FC236}">
                <a16:creationId xmlns:a16="http://schemas.microsoft.com/office/drawing/2014/main" xmlns="" id="{2D561E48-F4A5-81FE-0F48-F85314A3EDE1}"/>
              </a:ext>
            </a:extLst>
          </p:cNvPr>
          <p:cNvSpPr/>
          <p:nvPr/>
        </p:nvSpPr>
        <p:spPr>
          <a:xfrm rot="16200000">
            <a:off x="1837162" y="3303192"/>
            <a:ext cx="946951" cy="92205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dirty="0">
              <a:latin typeface="Tajawal" panose="00000500000000000000" pitchFamily="2" charset="-78"/>
            </a:endParaRPr>
          </a:p>
        </p:txBody>
      </p:sp>
      <p:sp>
        <p:nvSpPr>
          <p:cNvPr id="65" name="Oval 53">
            <a:extLst>
              <a:ext uri="{FF2B5EF4-FFF2-40B4-BE49-F238E27FC236}">
                <a16:creationId xmlns:a16="http://schemas.microsoft.com/office/drawing/2014/main" xmlns="" id="{1E2E5A68-3CD2-2209-3574-729981C04E52}"/>
              </a:ext>
            </a:extLst>
          </p:cNvPr>
          <p:cNvSpPr/>
          <p:nvPr/>
        </p:nvSpPr>
        <p:spPr>
          <a:xfrm rot="16200000">
            <a:off x="3303362" y="3303192"/>
            <a:ext cx="946951" cy="9220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dirty="0">
              <a:latin typeface="Tajawal" panose="00000500000000000000" pitchFamily="2" charset="-78"/>
            </a:endParaRPr>
          </a:p>
        </p:txBody>
      </p:sp>
      <p:sp>
        <p:nvSpPr>
          <p:cNvPr id="66" name="Oval 54">
            <a:extLst>
              <a:ext uri="{FF2B5EF4-FFF2-40B4-BE49-F238E27FC236}">
                <a16:creationId xmlns:a16="http://schemas.microsoft.com/office/drawing/2014/main" xmlns="" id="{527BEB4D-E289-8A83-88EC-275D1A62BBD4}"/>
              </a:ext>
            </a:extLst>
          </p:cNvPr>
          <p:cNvSpPr/>
          <p:nvPr/>
        </p:nvSpPr>
        <p:spPr>
          <a:xfrm rot="16200000">
            <a:off x="4769200" y="3303192"/>
            <a:ext cx="946951" cy="92205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dirty="0">
              <a:latin typeface="Tajawal" panose="00000500000000000000" pitchFamily="2" charset="-78"/>
            </a:endParaRPr>
          </a:p>
        </p:txBody>
      </p:sp>
      <p:sp>
        <p:nvSpPr>
          <p:cNvPr id="67" name="Oval 55">
            <a:extLst>
              <a:ext uri="{FF2B5EF4-FFF2-40B4-BE49-F238E27FC236}">
                <a16:creationId xmlns:a16="http://schemas.microsoft.com/office/drawing/2014/main" xmlns="" id="{2E1DD588-E3D5-9B53-B282-D6376953B617}"/>
              </a:ext>
            </a:extLst>
          </p:cNvPr>
          <p:cNvSpPr/>
          <p:nvPr/>
        </p:nvSpPr>
        <p:spPr>
          <a:xfrm rot="16200000">
            <a:off x="6235402" y="3303192"/>
            <a:ext cx="946951" cy="9220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dirty="0">
              <a:latin typeface="Tajawal" panose="00000500000000000000" pitchFamily="2" charset="-78"/>
            </a:endParaRPr>
          </a:p>
        </p:txBody>
      </p:sp>
      <p:sp>
        <p:nvSpPr>
          <p:cNvPr id="68" name="Oval 56">
            <a:extLst>
              <a:ext uri="{FF2B5EF4-FFF2-40B4-BE49-F238E27FC236}">
                <a16:creationId xmlns:a16="http://schemas.microsoft.com/office/drawing/2014/main" xmlns="" id="{CA7DEE9A-C0FC-5456-8A73-31D82F166307}"/>
              </a:ext>
            </a:extLst>
          </p:cNvPr>
          <p:cNvSpPr/>
          <p:nvPr/>
        </p:nvSpPr>
        <p:spPr>
          <a:xfrm rot="16200000">
            <a:off x="7697874" y="3303192"/>
            <a:ext cx="946951" cy="92205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dirty="0">
              <a:latin typeface="Tajawal" panose="00000500000000000000" pitchFamily="2" charset="-78"/>
            </a:endParaRPr>
          </a:p>
        </p:txBody>
      </p:sp>
      <p:sp>
        <p:nvSpPr>
          <p:cNvPr id="74" name="TextBox 9">
            <a:extLst>
              <a:ext uri="{FF2B5EF4-FFF2-40B4-BE49-F238E27FC236}">
                <a16:creationId xmlns:a16="http://schemas.microsoft.com/office/drawing/2014/main" xmlns="" id="{986473D8-851E-7292-E3F8-2BF02EF24075}"/>
              </a:ext>
            </a:extLst>
          </p:cNvPr>
          <p:cNvSpPr txBox="1"/>
          <p:nvPr/>
        </p:nvSpPr>
        <p:spPr>
          <a:xfrm>
            <a:off x="2374901" y="2024773"/>
            <a:ext cx="2257439" cy="799258"/>
          </a:xfrm>
          <a:prstGeom prst="rect">
            <a:avLst/>
          </a:prstGeom>
          <a:noFill/>
        </p:spPr>
        <p:txBody>
          <a:bodyPr wrap="square" rtlCol="0" anchor="ctr">
            <a:spAutoFit/>
          </a:bodyPr>
          <a:lstStyle/>
          <a:p>
            <a:pPr algn="ctr" rtl="1">
              <a:lnSpc>
                <a:spcPct val="150000"/>
              </a:lnSpc>
            </a:pPr>
            <a:r>
              <a:rPr lang="ar-SA" sz="1050" dirty="0">
                <a:latin typeface="Tajawal" panose="00000500000000000000" pitchFamily="2" charset="-78"/>
                <a:cs typeface="Tajawal" panose="00000500000000000000" pitchFamily="2" charset="-78"/>
              </a:rPr>
              <a:t>نشر ثقافة الجودة في العمل وبناء حلقات وصل بين أفراد المجتمع </a:t>
            </a:r>
            <a:br>
              <a:rPr lang="ar-SA" sz="1050" dirty="0">
                <a:latin typeface="Tajawal" panose="00000500000000000000" pitchFamily="2" charset="-78"/>
                <a:cs typeface="Tajawal" panose="00000500000000000000" pitchFamily="2" charset="-78"/>
              </a:rPr>
            </a:br>
            <a:r>
              <a:rPr lang="ar-SA" sz="1050" dirty="0">
                <a:latin typeface="Tajawal" panose="00000500000000000000" pitchFamily="2" charset="-78"/>
                <a:cs typeface="Tajawal" panose="00000500000000000000" pitchFamily="2" charset="-78"/>
              </a:rPr>
              <a:t>في مجال الجودة.</a:t>
            </a:r>
          </a:p>
        </p:txBody>
      </p:sp>
      <p:cxnSp>
        <p:nvCxnSpPr>
          <p:cNvPr id="76" name="Straight Connector 72">
            <a:extLst>
              <a:ext uri="{FF2B5EF4-FFF2-40B4-BE49-F238E27FC236}">
                <a16:creationId xmlns:a16="http://schemas.microsoft.com/office/drawing/2014/main" xmlns="" id="{F6ACCD74-5C61-78E7-FD44-1638E5CDAD9D}"/>
              </a:ext>
            </a:extLst>
          </p:cNvPr>
          <p:cNvCxnSpPr>
            <a:cxnSpLocks/>
          </p:cNvCxnSpPr>
          <p:nvPr/>
        </p:nvCxnSpPr>
        <p:spPr>
          <a:xfrm flipV="1">
            <a:off x="3776837" y="2962092"/>
            <a:ext cx="0" cy="290493"/>
          </a:xfrm>
          <a:prstGeom prst="line">
            <a:avLst/>
          </a:prstGeom>
          <a:ln w="19050" cmpd="sng">
            <a:solidFill>
              <a:schemeClr val="accent2"/>
            </a:solidFill>
            <a:headEnd type="none"/>
            <a:tailEnd type="oval"/>
          </a:ln>
          <a:effectLst/>
        </p:spPr>
        <p:style>
          <a:lnRef idx="2">
            <a:schemeClr val="accent1"/>
          </a:lnRef>
          <a:fillRef idx="0">
            <a:schemeClr val="accent1"/>
          </a:fillRef>
          <a:effectRef idx="1">
            <a:schemeClr val="accent1"/>
          </a:effectRef>
          <a:fontRef idx="minor">
            <a:schemeClr val="tx1"/>
          </a:fontRef>
        </p:style>
      </p:cxnSp>
      <p:sp>
        <p:nvSpPr>
          <p:cNvPr id="77" name="TextBox 75">
            <a:extLst>
              <a:ext uri="{FF2B5EF4-FFF2-40B4-BE49-F238E27FC236}">
                <a16:creationId xmlns:a16="http://schemas.microsoft.com/office/drawing/2014/main" xmlns="" id="{E483FF07-6495-BEF0-3879-7AF3524A73F4}"/>
              </a:ext>
            </a:extLst>
          </p:cNvPr>
          <p:cNvSpPr txBox="1"/>
          <p:nvPr/>
        </p:nvSpPr>
        <p:spPr>
          <a:xfrm>
            <a:off x="1298686" y="4708060"/>
            <a:ext cx="2023904" cy="799258"/>
          </a:xfrm>
          <a:prstGeom prst="rect">
            <a:avLst/>
          </a:prstGeom>
          <a:noFill/>
        </p:spPr>
        <p:txBody>
          <a:bodyPr wrap="square" rtlCol="0" anchor="ctr">
            <a:spAutoFit/>
          </a:bodyPr>
          <a:lstStyle/>
          <a:p>
            <a:pPr algn="ctr" rtl="1">
              <a:lnSpc>
                <a:spcPct val="150000"/>
              </a:lnSpc>
            </a:pPr>
            <a:r>
              <a:rPr lang="ar-SA" sz="1050" dirty="0">
                <a:latin typeface="Tajawal" panose="00000500000000000000" pitchFamily="2" charset="-78"/>
                <a:cs typeface="Tajawal" panose="00000500000000000000" pitchFamily="2" charset="-78"/>
              </a:rPr>
              <a:t>العمل على نشر فكرة العمل الجماعي من أجل أنتاج أفضل عمل داخل منظومة العمل</a:t>
            </a:r>
            <a:endParaRPr lang="en-US" sz="500" spc="90" dirty="0">
              <a:latin typeface="Tajawal" panose="00000500000000000000" pitchFamily="2" charset="-78"/>
              <a:cs typeface="Tajawal" panose="00000500000000000000" pitchFamily="2" charset="-78"/>
            </a:endParaRPr>
          </a:p>
        </p:txBody>
      </p:sp>
      <p:cxnSp>
        <p:nvCxnSpPr>
          <p:cNvPr id="79" name="Straight Connector 78">
            <a:extLst>
              <a:ext uri="{FF2B5EF4-FFF2-40B4-BE49-F238E27FC236}">
                <a16:creationId xmlns:a16="http://schemas.microsoft.com/office/drawing/2014/main" xmlns="" id="{162C5016-FBA9-A7AE-60C6-76755AC88AFE}"/>
              </a:ext>
            </a:extLst>
          </p:cNvPr>
          <p:cNvCxnSpPr>
            <a:cxnSpLocks/>
          </p:cNvCxnSpPr>
          <p:nvPr/>
        </p:nvCxnSpPr>
        <p:spPr>
          <a:xfrm flipV="1">
            <a:off x="2310637" y="4289657"/>
            <a:ext cx="0" cy="290493"/>
          </a:xfrm>
          <a:prstGeom prst="line">
            <a:avLst/>
          </a:prstGeom>
          <a:ln w="19050" cmpd="sng">
            <a:solidFill>
              <a:schemeClr val="accent1"/>
            </a:solidFill>
            <a:headEnd type="oval"/>
            <a:tailEnd type="none"/>
          </a:ln>
          <a:effectLst/>
        </p:spPr>
        <p:style>
          <a:lnRef idx="2">
            <a:schemeClr val="accent1"/>
          </a:lnRef>
          <a:fillRef idx="0">
            <a:schemeClr val="accent1"/>
          </a:fillRef>
          <a:effectRef idx="1">
            <a:schemeClr val="accent1"/>
          </a:effectRef>
          <a:fontRef idx="minor">
            <a:schemeClr val="tx1"/>
          </a:fontRef>
        </p:style>
      </p:cxnSp>
      <p:sp>
        <p:nvSpPr>
          <p:cNvPr id="80" name="TextBox 80">
            <a:extLst>
              <a:ext uri="{FF2B5EF4-FFF2-40B4-BE49-F238E27FC236}">
                <a16:creationId xmlns:a16="http://schemas.microsoft.com/office/drawing/2014/main" xmlns="" id="{78E9CE97-DDFE-43DF-5D11-D9D233A46A18}"/>
              </a:ext>
            </a:extLst>
          </p:cNvPr>
          <p:cNvSpPr txBox="1"/>
          <p:nvPr/>
        </p:nvSpPr>
        <p:spPr>
          <a:xfrm>
            <a:off x="5406449" y="2145960"/>
            <a:ext cx="2579544" cy="556884"/>
          </a:xfrm>
          <a:prstGeom prst="rect">
            <a:avLst/>
          </a:prstGeom>
          <a:noFill/>
        </p:spPr>
        <p:txBody>
          <a:bodyPr wrap="square" rtlCol="0" anchor="ctr">
            <a:spAutoFit/>
          </a:bodyPr>
          <a:lstStyle/>
          <a:p>
            <a:pPr algn="ctr" rtl="1">
              <a:lnSpc>
                <a:spcPct val="150000"/>
              </a:lnSpc>
            </a:pPr>
            <a:r>
              <a:rPr lang="ar-SA" sz="1050" dirty="0">
                <a:latin typeface="Tajawal" panose="00000500000000000000" pitchFamily="2" charset="-78"/>
                <a:cs typeface="Tajawal" panose="00000500000000000000" pitchFamily="2" charset="-78"/>
              </a:rPr>
              <a:t>تدريب الموظفين على أدوات وتطبيقات الجودة الموجودة</a:t>
            </a:r>
            <a:endParaRPr lang="en-US" sz="500" spc="90" dirty="0">
              <a:latin typeface="Tajawal" panose="00000500000000000000" pitchFamily="2" charset="-78"/>
              <a:cs typeface="Tajawal" panose="00000500000000000000" pitchFamily="2" charset="-78"/>
            </a:endParaRPr>
          </a:p>
        </p:txBody>
      </p:sp>
      <p:cxnSp>
        <p:nvCxnSpPr>
          <p:cNvPr id="82" name="Straight Connector 82">
            <a:extLst>
              <a:ext uri="{FF2B5EF4-FFF2-40B4-BE49-F238E27FC236}">
                <a16:creationId xmlns:a16="http://schemas.microsoft.com/office/drawing/2014/main" xmlns="" id="{1E01902D-1437-5FB6-0AF8-AD05797736B6}"/>
              </a:ext>
            </a:extLst>
          </p:cNvPr>
          <p:cNvCxnSpPr>
            <a:cxnSpLocks/>
          </p:cNvCxnSpPr>
          <p:nvPr/>
        </p:nvCxnSpPr>
        <p:spPr>
          <a:xfrm flipV="1">
            <a:off x="6708878" y="2962092"/>
            <a:ext cx="0" cy="290493"/>
          </a:xfrm>
          <a:prstGeom prst="line">
            <a:avLst/>
          </a:prstGeom>
          <a:ln w="19050" cmpd="sng">
            <a:solidFill>
              <a:schemeClr val="accent2"/>
            </a:solidFill>
            <a:headEnd type="none"/>
            <a:tailEnd type="oval"/>
          </a:ln>
          <a:effectLst/>
        </p:spPr>
        <p:style>
          <a:lnRef idx="2">
            <a:schemeClr val="accent1"/>
          </a:lnRef>
          <a:fillRef idx="0">
            <a:schemeClr val="accent1"/>
          </a:fillRef>
          <a:effectRef idx="1">
            <a:schemeClr val="accent1"/>
          </a:effectRef>
          <a:fontRef idx="minor">
            <a:schemeClr val="tx1"/>
          </a:fontRef>
        </p:style>
      </p:cxnSp>
      <p:sp>
        <p:nvSpPr>
          <p:cNvPr id="83" name="TextBox 83">
            <a:extLst>
              <a:ext uri="{FF2B5EF4-FFF2-40B4-BE49-F238E27FC236}">
                <a16:creationId xmlns:a16="http://schemas.microsoft.com/office/drawing/2014/main" xmlns="" id="{5B02E34E-6BF3-B416-CF72-F8DD2F9B189E}"/>
              </a:ext>
            </a:extLst>
          </p:cNvPr>
          <p:cNvSpPr txBox="1"/>
          <p:nvPr/>
        </p:nvSpPr>
        <p:spPr>
          <a:xfrm>
            <a:off x="4230724" y="4708059"/>
            <a:ext cx="2023904" cy="799258"/>
          </a:xfrm>
          <a:prstGeom prst="rect">
            <a:avLst/>
          </a:prstGeom>
          <a:noFill/>
        </p:spPr>
        <p:txBody>
          <a:bodyPr wrap="square" rtlCol="0" anchor="ctr">
            <a:spAutoFit/>
          </a:bodyPr>
          <a:lstStyle/>
          <a:p>
            <a:pPr algn="ctr" rtl="1">
              <a:lnSpc>
                <a:spcPct val="150000"/>
              </a:lnSpc>
            </a:pPr>
            <a:r>
              <a:rPr lang="ar-SA" sz="1050" dirty="0">
                <a:latin typeface="Tajawal" panose="00000500000000000000" pitchFamily="2" charset="-78"/>
                <a:cs typeface="Tajawal" panose="00000500000000000000" pitchFamily="2" charset="-78"/>
              </a:rPr>
              <a:t>إعداد البيئة المناسبة للتحول من الممارسات التقليدية إلى العمل بالممارسات الجودة</a:t>
            </a:r>
            <a:endParaRPr lang="en-US" sz="500" spc="90" dirty="0">
              <a:latin typeface="Tajawal" panose="00000500000000000000" pitchFamily="2" charset="-78"/>
              <a:cs typeface="Tajawal" panose="00000500000000000000" pitchFamily="2" charset="-78"/>
            </a:endParaRPr>
          </a:p>
        </p:txBody>
      </p:sp>
      <p:cxnSp>
        <p:nvCxnSpPr>
          <p:cNvPr id="85" name="Straight Connector 85">
            <a:extLst>
              <a:ext uri="{FF2B5EF4-FFF2-40B4-BE49-F238E27FC236}">
                <a16:creationId xmlns:a16="http://schemas.microsoft.com/office/drawing/2014/main" xmlns="" id="{BDF91AC5-45ED-3CF2-F58F-5B6B74AAC605}"/>
              </a:ext>
            </a:extLst>
          </p:cNvPr>
          <p:cNvCxnSpPr>
            <a:cxnSpLocks/>
          </p:cNvCxnSpPr>
          <p:nvPr/>
        </p:nvCxnSpPr>
        <p:spPr>
          <a:xfrm flipV="1">
            <a:off x="5242676" y="4289657"/>
            <a:ext cx="0" cy="290493"/>
          </a:xfrm>
          <a:prstGeom prst="line">
            <a:avLst/>
          </a:prstGeom>
          <a:ln w="19050" cmpd="sng">
            <a:solidFill>
              <a:schemeClr val="accent1"/>
            </a:solidFill>
            <a:headEnd type="oval"/>
            <a:tailEnd type="none"/>
          </a:ln>
          <a:effectLst/>
        </p:spPr>
        <p:style>
          <a:lnRef idx="2">
            <a:schemeClr val="accent1"/>
          </a:lnRef>
          <a:fillRef idx="0">
            <a:schemeClr val="accent1"/>
          </a:fillRef>
          <a:effectRef idx="1">
            <a:schemeClr val="accent1"/>
          </a:effectRef>
          <a:fontRef idx="minor">
            <a:schemeClr val="tx1"/>
          </a:fontRef>
        </p:style>
      </p:cxnSp>
      <p:sp>
        <p:nvSpPr>
          <p:cNvPr id="86" name="TextBox 87">
            <a:extLst>
              <a:ext uri="{FF2B5EF4-FFF2-40B4-BE49-F238E27FC236}">
                <a16:creationId xmlns:a16="http://schemas.microsoft.com/office/drawing/2014/main" xmlns="" id="{EDEB2143-C7B5-0063-BF36-72BB0D649904}"/>
              </a:ext>
            </a:extLst>
          </p:cNvPr>
          <p:cNvSpPr txBox="1"/>
          <p:nvPr/>
        </p:nvSpPr>
        <p:spPr>
          <a:xfrm>
            <a:off x="7159398" y="4708059"/>
            <a:ext cx="2023904" cy="799258"/>
          </a:xfrm>
          <a:prstGeom prst="rect">
            <a:avLst/>
          </a:prstGeom>
          <a:noFill/>
        </p:spPr>
        <p:txBody>
          <a:bodyPr wrap="square" rtlCol="0" anchor="ctr">
            <a:spAutoFit/>
          </a:bodyPr>
          <a:lstStyle/>
          <a:p>
            <a:pPr algn="ctr" rtl="1">
              <a:lnSpc>
                <a:spcPct val="150000"/>
              </a:lnSpc>
            </a:pPr>
            <a:r>
              <a:rPr lang="ar-SA" sz="1050" dirty="0">
                <a:latin typeface="Tajawal" panose="00000500000000000000" pitchFamily="2" charset="-78"/>
                <a:cs typeface="Tajawal" panose="00000500000000000000" pitchFamily="2" charset="-78"/>
              </a:rPr>
              <a:t>شر الوعي الخاص بمفهوم الجودة، وأهميتها وتاريخها، والأهداف المطلوبة</a:t>
            </a:r>
            <a:endParaRPr lang="en-US" sz="500" spc="90" dirty="0">
              <a:latin typeface="Tajawal" panose="00000500000000000000" pitchFamily="2" charset="-78"/>
              <a:cs typeface="Tajawal" panose="00000500000000000000" pitchFamily="2" charset="-78"/>
            </a:endParaRPr>
          </a:p>
        </p:txBody>
      </p:sp>
      <p:cxnSp>
        <p:nvCxnSpPr>
          <p:cNvPr id="88" name="Straight Connector 89">
            <a:extLst>
              <a:ext uri="{FF2B5EF4-FFF2-40B4-BE49-F238E27FC236}">
                <a16:creationId xmlns:a16="http://schemas.microsoft.com/office/drawing/2014/main" xmlns="" id="{4F802F33-0750-1551-1C48-847538DF4580}"/>
              </a:ext>
            </a:extLst>
          </p:cNvPr>
          <p:cNvCxnSpPr>
            <a:cxnSpLocks/>
          </p:cNvCxnSpPr>
          <p:nvPr/>
        </p:nvCxnSpPr>
        <p:spPr>
          <a:xfrm flipV="1">
            <a:off x="8171350" y="4289657"/>
            <a:ext cx="0" cy="290493"/>
          </a:xfrm>
          <a:prstGeom prst="line">
            <a:avLst/>
          </a:prstGeom>
          <a:ln w="19050" cmpd="sng">
            <a:solidFill>
              <a:schemeClr val="accent1"/>
            </a:solidFill>
            <a:headEnd type="oval"/>
            <a:tailEnd type="none"/>
          </a:ln>
          <a:effectLst/>
        </p:spPr>
        <p:style>
          <a:lnRef idx="2">
            <a:schemeClr val="accent1"/>
          </a:lnRef>
          <a:fillRef idx="0">
            <a:schemeClr val="accent1"/>
          </a:fillRef>
          <a:effectRef idx="1">
            <a:schemeClr val="accent1"/>
          </a:effectRef>
          <a:fontRef idx="minor">
            <a:schemeClr val="tx1"/>
          </a:fontRef>
        </p:style>
      </p:cxnSp>
      <p:grpSp>
        <p:nvGrpSpPr>
          <p:cNvPr id="90" name="Group 46">
            <a:extLst>
              <a:ext uri="{FF2B5EF4-FFF2-40B4-BE49-F238E27FC236}">
                <a16:creationId xmlns:a16="http://schemas.microsoft.com/office/drawing/2014/main" xmlns="" id="{8BEA591D-6DB6-08C3-5B50-53485D4B3EDE}"/>
              </a:ext>
            </a:extLst>
          </p:cNvPr>
          <p:cNvGrpSpPr/>
          <p:nvPr/>
        </p:nvGrpSpPr>
        <p:grpSpPr>
          <a:xfrm rot="16200000">
            <a:off x="9142613" y="3295885"/>
            <a:ext cx="986925" cy="1730666"/>
            <a:chOff x="5345725" y="4274405"/>
            <a:chExt cx="611798" cy="1101815"/>
          </a:xfrm>
          <a:solidFill>
            <a:schemeClr val="accent2"/>
          </a:solidFill>
        </p:grpSpPr>
        <p:sp>
          <p:nvSpPr>
            <p:cNvPr id="91" name="Oval 47">
              <a:extLst>
                <a:ext uri="{FF2B5EF4-FFF2-40B4-BE49-F238E27FC236}">
                  <a16:creationId xmlns:a16="http://schemas.microsoft.com/office/drawing/2014/main" xmlns="" id="{D37819DF-019A-4B9C-93CC-AA21E06A19E3}"/>
                </a:ext>
              </a:extLst>
            </p:cNvPr>
            <p:cNvSpPr>
              <a:spLocks noChangeArrowheads="1"/>
            </p:cNvSpPr>
            <p:nvPr/>
          </p:nvSpPr>
          <p:spPr bwMode="auto">
            <a:xfrm>
              <a:off x="5835743" y="5235593"/>
              <a:ext cx="121780" cy="120330"/>
            </a:xfrm>
            <a:prstGeom prst="ellipse">
              <a:avLst/>
            </a:prstGeom>
            <a:grpFill/>
            <a:ln>
              <a:noFill/>
            </a:ln>
          </p:spPr>
          <p:txBody>
            <a:bodyPr vert="horz" wrap="square" lIns="91440" tIns="45720" rIns="91440" bIns="45720" numCol="1" anchor="t" anchorCtr="0" compatLnSpc="1">
              <a:prstTxWarp prst="textNoShape">
                <a:avLst/>
              </a:prstTxWarp>
            </a:bodyPr>
            <a:lstStyle/>
            <a:p>
              <a:endParaRPr lang="id-ID" sz="1400" dirty="0">
                <a:latin typeface="Tajawal" panose="00000500000000000000" pitchFamily="2" charset="-78"/>
              </a:endParaRPr>
            </a:p>
          </p:txBody>
        </p:sp>
        <p:sp>
          <p:nvSpPr>
            <p:cNvPr id="92" name="Freeform 81">
              <a:extLst>
                <a:ext uri="{FF2B5EF4-FFF2-40B4-BE49-F238E27FC236}">
                  <a16:creationId xmlns:a16="http://schemas.microsoft.com/office/drawing/2014/main" xmlns="" id="{364E6342-9820-F688-AEC5-644C277A4A06}"/>
                </a:ext>
              </a:extLst>
            </p:cNvPr>
            <p:cNvSpPr>
              <a:spLocks/>
            </p:cNvSpPr>
            <p:nvPr/>
          </p:nvSpPr>
          <p:spPr bwMode="auto">
            <a:xfrm>
              <a:off x="5345725" y="4274405"/>
              <a:ext cx="552357" cy="1101815"/>
            </a:xfrm>
            <a:custGeom>
              <a:avLst/>
              <a:gdLst>
                <a:gd name="T0" fmla="*/ 135 w 160"/>
                <a:gd name="T1" fmla="*/ 297 h 321"/>
                <a:gd name="T2" fmla="*/ 159 w 160"/>
                <a:gd name="T3" fmla="*/ 273 h 321"/>
                <a:gd name="T4" fmla="*/ 160 w 160"/>
                <a:gd name="T5" fmla="*/ 273 h 321"/>
                <a:gd name="T6" fmla="*/ 160 w 160"/>
                <a:gd name="T7" fmla="*/ 273 h 321"/>
                <a:gd name="T8" fmla="*/ 48 w 160"/>
                <a:gd name="T9" fmla="*/ 161 h 321"/>
                <a:gd name="T10" fmla="*/ 158 w 160"/>
                <a:gd name="T11" fmla="*/ 49 h 321"/>
                <a:gd name="T12" fmla="*/ 136 w 160"/>
                <a:gd name="T13" fmla="*/ 25 h 321"/>
                <a:gd name="T14" fmla="*/ 160 w 160"/>
                <a:gd name="T15" fmla="*/ 0 h 321"/>
                <a:gd name="T16" fmla="*/ 160 w 160"/>
                <a:gd name="T17" fmla="*/ 0 h 321"/>
                <a:gd name="T18" fmla="*/ 0 w 160"/>
                <a:gd name="T19" fmla="*/ 161 h 321"/>
                <a:gd name="T20" fmla="*/ 153 w 160"/>
                <a:gd name="T21" fmla="*/ 321 h 321"/>
                <a:gd name="T22" fmla="*/ 135 w 160"/>
                <a:gd name="T23" fmla="*/ 297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0" h="321">
                  <a:moveTo>
                    <a:pt x="135" y="297"/>
                  </a:moveTo>
                  <a:cubicBezTo>
                    <a:pt x="135" y="284"/>
                    <a:pt x="146" y="273"/>
                    <a:pt x="159" y="273"/>
                  </a:cubicBezTo>
                  <a:cubicBezTo>
                    <a:pt x="160" y="273"/>
                    <a:pt x="160" y="273"/>
                    <a:pt x="160" y="273"/>
                  </a:cubicBezTo>
                  <a:cubicBezTo>
                    <a:pt x="160" y="273"/>
                    <a:pt x="160" y="273"/>
                    <a:pt x="160" y="273"/>
                  </a:cubicBezTo>
                  <a:cubicBezTo>
                    <a:pt x="98" y="273"/>
                    <a:pt x="48" y="222"/>
                    <a:pt x="48" y="161"/>
                  </a:cubicBezTo>
                  <a:cubicBezTo>
                    <a:pt x="48" y="100"/>
                    <a:pt x="97" y="50"/>
                    <a:pt x="158" y="49"/>
                  </a:cubicBezTo>
                  <a:cubicBezTo>
                    <a:pt x="146" y="48"/>
                    <a:pt x="136" y="38"/>
                    <a:pt x="136" y="25"/>
                  </a:cubicBezTo>
                  <a:cubicBezTo>
                    <a:pt x="136" y="11"/>
                    <a:pt x="147" y="0"/>
                    <a:pt x="160" y="0"/>
                  </a:cubicBezTo>
                  <a:cubicBezTo>
                    <a:pt x="160" y="0"/>
                    <a:pt x="160" y="0"/>
                    <a:pt x="160" y="0"/>
                  </a:cubicBezTo>
                  <a:cubicBezTo>
                    <a:pt x="71" y="0"/>
                    <a:pt x="0" y="72"/>
                    <a:pt x="0" y="161"/>
                  </a:cubicBezTo>
                  <a:cubicBezTo>
                    <a:pt x="0" y="247"/>
                    <a:pt x="68" y="317"/>
                    <a:pt x="153" y="321"/>
                  </a:cubicBezTo>
                  <a:cubicBezTo>
                    <a:pt x="143" y="318"/>
                    <a:pt x="135" y="309"/>
                    <a:pt x="135" y="297"/>
                  </a:cubicBezTo>
                  <a:close/>
                </a:path>
              </a:pathLst>
            </a:custGeom>
            <a:grpFill/>
            <a:ln>
              <a:noFill/>
            </a:ln>
          </p:spPr>
          <p:txBody>
            <a:bodyPr vert="horz" wrap="square" lIns="91440" tIns="45720" rIns="91440" bIns="45720" numCol="1" anchor="t" anchorCtr="0" compatLnSpc="1">
              <a:prstTxWarp prst="textNoShape">
                <a:avLst/>
              </a:prstTxWarp>
            </a:bodyPr>
            <a:lstStyle/>
            <a:p>
              <a:endParaRPr lang="id-ID" sz="1400" dirty="0">
                <a:latin typeface="Tajawal" panose="00000500000000000000" pitchFamily="2" charset="-78"/>
              </a:endParaRPr>
            </a:p>
          </p:txBody>
        </p:sp>
      </p:grpSp>
      <p:sp>
        <p:nvSpPr>
          <p:cNvPr id="93" name="Oval 55">
            <a:extLst>
              <a:ext uri="{FF2B5EF4-FFF2-40B4-BE49-F238E27FC236}">
                <a16:creationId xmlns:a16="http://schemas.microsoft.com/office/drawing/2014/main" xmlns="" id="{BADC0717-0064-4D9A-2FBB-BA480110BD66}"/>
              </a:ext>
            </a:extLst>
          </p:cNvPr>
          <p:cNvSpPr/>
          <p:nvPr/>
        </p:nvSpPr>
        <p:spPr>
          <a:xfrm rot="16200000">
            <a:off x="9173725" y="3303192"/>
            <a:ext cx="946951" cy="9220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dirty="0">
              <a:latin typeface="Tajawal" panose="00000500000000000000" pitchFamily="2" charset="-78"/>
            </a:endParaRPr>
          </a:p>
        </p:txBody>
      </p:sp>
      <p:sp>
        <p:nvSpPr>
          <p:cNvPr id="95" name="TextBox 80">
            <a:extLst>
              <a:ext uri="{FF2B5EF4-FFF2-40B4-BE49-F238E27FC236}">
                <a16:creationId xmlns:a16="http://schemas.microsoft.com/office/drawing/2014/main" xmlns="" id="{173BB37F-8825-7275-044D-073447342D03}"/>
              </a:ext>
            </a:extLst>
          </p:cNvPr>
          <p:cNvSpPr txBox="1"/>
          <p:nvPr/>
        </p:nvSpPr>
        <p:spPr>
          <a:xfrm>
            <a:off x="8628965" y="2145960"/>
            <a:ext cx="2023904" cy="556884"/>
          </a:xfrm>
          <a:prstGeom prst="rect">
            <a:avLst/>
          </a:prstGeom>
          <a:noFill/>
        </p:spPr>
        <p:txBody>
          <a:bodyPr wrap="square" rtlCol="0" anchor="ctr">
            <a:spAutoFit/>
          </a:bodyPr>
          <a:lstStyle/>
          <a:p>
            <a:pPr algn="ctr" rtl="1">
              <a:lnSpc>
                <a:spcPct val="150000"/>
              </a:lnSpc>
            </a:pPr>
            <a:r>
              <a:rPr lang="ar-SA" sz="1050" dirty="0">
                <a:latin typeface="Tajawal" panose="00000500000000000000" pitchFamily="2" charset="-78"/>
                <a:cs typeface="Tajawal" panose="00000500000000000000" pitchFamily="2" charset="-78"/>
              </a:rPr>
              <a:t>نشر الوعي والقيم الخاصة بالجودة وربطها ب الدين الإسلامي</a:t>
            </a:r>
          </a:p>
        </p:txBody>
      </p:sp>
      <p:cxnSp>
        <p:nvCxnSpPr>
          <p:cNvPr id="97" name="Straight Connector 82">
            <a:extLst>
              <a:ext uri="{FF2B5EF4-FFF2-40B4-BE49-F238E27FC236}">
                <a16:creationId xmlns:a16="http://schemas.microsoft.com/office/drawing/2014/main" xmlns="" id="{67D4990F-49DF-79A5-4A17-83F8ADE84809}"/>
              </a:ext>
            </a:extLst>
          </p:cNvPr>
          <p:cNvCxnSpPr>
            <a:cxnSpLocks/>
          </p:cNvCxnSpPr>
          <p:nvPr/>
        </p:nvCxnSpPr>
        <p:spPr>
          <a:xfrm flipV="1">
            <a:off x="9640917" y="2962092"/>
            <a:ext cx="0" cy="290493"/>
          </a:xfrm>
          <a:prstGeom prst="line">
            <a:avLst/>
          </a:prstGeom>
          <a:ln w="19050" cmpd="sng">
            <a:solidFill>
              <a:schemeClr val="accent2"/>
            </a:solidFill>
            <a:headEnd type="none"/>
            <a:tailEnd type="oval"/>
          </a:ln>
          <a:effectLst/>
        </p:spPr>
        <p:style>
          <a:lnRef idx="2">
            <a:schemeClr val="accent1"/>
          </a:lnRef>
          <a:fillRef idx="0">
            <a:schemeClr val="accent1"/>
          </a:fillRef>
          <a:effectRef idx="1">
            <a:schemeClr val="accent1"/>
          </a:effectRef>
          <a:fontRef idx="minor">
            <a:schemeClr val="tx1"/>
          </a:fontRef>
        </p:style>
      </p:cxnSp>
      <p:sp>
        <p:nvSpPr>
          <p:cNvPr id="98" name="TextBox 88">
            <a:extLst>
              <a:ext uri="{FF2B5EF4-FFF2-40B4-BE49-F238E27FC236}">
                <a16:creationId xmlns:a16="http://schemas.microsoft.com/office/drawing/2014/main" xmlns="" id="{2F29489B-9709-AE36-0583-7060FB9EE55C}"/>
              </a:ext>
            </a:extLst>
          </p:cNvPr>
          <p:cNvSpPr txBox="1"/>
          <p:nvPr/>
        </p:nvSpPr>
        <p:spPr>
          <a:xfrm>
            <a:off x="9347955" y="3550672"/>
            <a:ext cx="585922" cy="523220"/>
          </a:xfrm>
          <a:prstGeom prst="rect">
            <a:avLst/>
          </a:prstGeom>
          <a:noFill/>
        </p:spPr>
        <p:txBody>
          <a:bodyPr wrap="square" rtlCol="0">
            <a:spAutoFit/>
          </a:bodyPr>
          <a:lstStyle/>
          <a:p>
            <a:pPr algn="ctr" rtl="1"/>
            <a:r>
              <a:rPr lang="ar-SA" sz="2800" b="1" dirty="0">
                <a:solidFill>
                  <a:schemeClr val="bg1"/>
                </a:solidFill>
                <a:effectLst>
                  <a:outerShdw blurRad="38100" dist="38100" dir="2700000" algn="tl">
                    <a:srgbClr val="000000">
                      <a:alpha val="43137"/>
                    </a:srgbClr>
                  </a:outerShdw>
                </a:effectLst>
                <a:latin typeface="Tajawal" panose="00000500000000000000" pitchFamily="2" charset="-78"/>
                <a:cs typeface="Tajawal" panose="00000500000000000000" pitchFamily="2" charset="-78"/>
              </a:rPr>
              <a:t>01</a:t>
            </a:r>
            <a:endParaRPr lang="id-ID" sz="2800" b="1" dirty="0">
              <a:solidFill>
                <a:schemeClr val="bg1"/>
              </a:solidFill>
              <a:effectLst>
                <a:outerShdw blurRad="38100" dist="38100" dir="2700000" algn="tl">
                  <a:srgbClr val="000000">
                    <a:alpha val="43137"/>
                  </a:srgbClr>
                </a:outerShdw>
              </a:effectLst>
              <a:latin typeface="Tajawal" panose="00000500000000000000" pitchFamily="2" charset="-78"/>
              <a:cs typeface="Tajawal" panose="00000500000000000000" pitchFamily="2" charset="-78"/>
            </a:endParaRPr>
          </a:p>
        </p:txBody>
      </p:sp>
      <p:sp>
        <p:nvSpPr>
          <p:cNvPr id="99" name="TextBox 88">
            <a:extLst>
              <a:ext uri="{FF2B5EF4-FFF2-40B4-BE49-F238E27FC236}">
                <a16:creationId xmlns:a16="http://schemas.microsoft.com/office/drawing/2014/main" xmlns="" id="{6A076EDA-DE02-58C5-F850-EE2C8512E77D}"/>
              </a:ext>
            </a:extLst>
          </p:cNvPr>
          <p:cNvSpPr txBox="1"/>
          <p:nvPr/>
        </p:nvSpPr>
        <p:spPr>
          <a:xfrm>
            <a:off x="7867607" y="3550672"/>
            <a:ext cx="585922" cy="523220"/>
          </a:xfrm>
          <a:prstGeom prst="rect">
            <a:avLst/>
          </a:prstGeom>
          <a:noFill/>
        </p:spPr>
        <p:txBody>
          <a:bodyPr wrap="square" rtlCol="0">
            <a:spAutoFit/>
          </a:bodyPr>
          <a:lstStyle/>
          <a:p>
            <a:pPr algn="ctr" rtl="1"/>
            <a:r>
              <a:rPr lang="ar-SA" sz="2800" b="1" dirty="0">
                <a:solidFill>
                  <a:schemeClr val="bg1"/>
                </a:solidFill>
                <a:effectLst>
                  <a:outerShdw blurRad="38100" dist="38100" dir="2700000" algn="tl">
                    <a:srgbClr val="000000">
                      <a:alpha val="43137"/>
                    </a:srgbClr>
                  </a:outerShdw>
                </a:effectLst>
                <a:latin typeface="Tajawal" panose="00000500000000000000" pitchFamily="2" charset="-78"/>
                <a:cs typeface="Tajawal" panose="00000500000000000000" pitchFamily="2" charset="-78"/>
              </a:rPr>
              <a:t>02</a:t>
            </a:r>
            <a:endParaRPr lang="id-ID" sz="2800" b="1" dirty="0">
              <a:solidFill>
                <a:schemeClr val="bg1"/>
              </a:solidFill>
              <a:effectLst>
                <a:outerShdw blurRad="38100" dist="38100" dir="2700000" algn="tl">
                  <a:srgbClr val="000000">
                    <a:alpha val="43137"/>
                  </a:srgbClr>
                </a:outerShdw>
              </a:effectLst>
              <a:latin typeface="Tajawal" panose="00000500000000000000" pitchFamily="2" charset="-78"/>
              <a:cs typeface="Tajawal" panose="00000500000000000000" pitchFamily="2" charset="-78"/>
            </a:endParaRPr>
          </a:p>
        </p:txBody>
      </p:sp>
      <p:sp>
        <p:nvSpPr>
          <p:cNvPr id="100" name="TextBox 88">
            <a:extLst>
              <a:ext uri="{FF2B5EF4-FFF2-40B4-BE49-F238E27FC236}">
                <a16:creationId xmlns:a16="http://schemas.microsoft.com/office/drawing/2014/main" xmlns="" id="{32DC1C8D-E99E-24B3-2C86-29095725DC77}"/>
              </a:ext>
            </a:extLst>
          </p:cNvPr>
          <p:cNvSpPr txBox="1"/>
          <p:nvPr/>
        </p:nvSpPr>
        <p:spPr>
          <a:xfrm>
            <a:off x="6387258" y="3550672"/>
            <a:ext cx="585922" cy="523220"/>
          </a:xfrm>
          <a:prstGeom prst="rect">
            <a:avLst/>
          </a:prstGeom>
          <a:noFill/>
        </p:spPr>
        <p:txBody>
          <a:bodyPr wrap="square" rtlCol="0">
            <a:spAutoFit/>
          </a:bodyPr>
          <a:lstStyle/>
          <a:p>
            <a:pPr algn="ctr" rtl="1"/>
            <a:r>
              <a:rPr lang="ar-SA" sz="2800" b="1" dirty="0">
                <a:solidFill>
                  <a:schemeClr val="bg1"/>
                </a:solidFill>
                <a:effectLst>
                  <a:outerShdw blurRad="38100" dist="38100" dir="2700000" algn="tl">
                    <a:srgbClr val="000000">
                      <a:alpha val="43137"/>
                    </a:srgbClr>
                  </a:outerShdw>
                </a:effectLst>
                <a:latin typeface="Tajawal" panose="00000500000000000000" pitchFamily="2" charset="-78"/>
                <a:cs typeface="Tajawal" panose="00000500000000000000" pitchFamily="2" charset="-78"/>
              </a:rPr>
              <a:t>03</a:t>
            </a:r>
            <a:endParaRPr lang="id-ID" sz="2800" b="1" dirty="0">
              <a:solidFill>
                <a:schemeClr val="bg1"/>
              </a:solidFill>
              <a:effectLst>
                <a:outerShdw blurRad="38100" dist="38100" dir="2700000" algn="tl">
                  <a:srgbClr val="000000">
                    <a:alpha val="43137"/>
                  </a:srgbClr>
                </a:outerShdw>
              </a:effectLst>
              <a:latin typeface="Tajawal" panose="00000500000000000000" pitchFamily="2" charset="-78"/>
              <a:cs typeface="Tajawal" panose="00000500000000000000" pitchFamily="2" charset="-78"/>
            </a:endParaRPr>
          </a:p>
        </p:txBody>
      </p:sp>
      <p:sp>
        <p:nvSpPr>
          <p:cNvPr id="101" name="TextBox 88">
            <a:extLst>
              <a:ext uri="{FF2B5EF4-FFF2-40B4-BE49-F238E27FC236}">
                <a16:creationId xmlns:a16="http://schemas.microsoft.com/office/drawing/2014/main" xmlns="" id="{657158D8-3CE7-6613-FD1C-7DAEDE8A5EE0}"/>
              </a:ext>
            </a:extLst>
          </p:cNvPr>
          <p:cNvSpPr txBox="1"/>
          <p:nvPr/>
        </p:nvSpPr>
        <p:spPr>
          <a:xfrm>
            <a:off x="4906909" y="3550672"/>
            <a:ext cx="585922" cy="523220"/>
          </a:xfrm>
          <a:prstGeom prst="rect">
            <a:avLst/>
          </a:prstGeom>
          <a:noFill/>
        </p:spPr>
        <p:txBody>
          <a:bodyPr wrap="square" rtlCol="0">
            <a:spAutoFit/>
          </a:bodyPr>
          <a:lstStyle/>
          <a:p>
            <a:pPr algn="ctr" rtl="1"/>
            <a:r>
              <a:rPr lang="ar-SA" sz="2800" b="1" dirty="0">
                <a:solidFill>
                  <a:schemeClr val="bg1"/>
                </a:solidFill>
                <a:effectLst>
                  <a:outerShdw blurRad="38100" dist="38100" dir="2700000" algn="tl">
                    <a:srgbClr val="000000">
                      <a:alpha val="43137"/>
                    </a:srgbClr>
                  </a:outerShdw>
                </a:effectLst>
                <a:latin typeface="Tajawal" panose="00000500000000000000" pitchFamily="2" charset="-78"/>
                <a:cs typeface="Tajawal" panose="00000500000000000000" pitchFamily="2" charset="-78"/>
              </a:rPr>
              <a:t>04</a:t>
            </a:r>
            <a:endParaRPr lang="id-ID" sz="2800" b="1" dirty="0">
              <a:solidFill>
                <a:schemeClr val="bg1"/>
              </a:solidFill>
              <a:effectLst>
                <a:outerShdw blurRad="38100" dist="38100" dir="2700000" algn="tl">
                  <a:srgbClr val="000000">
                    <a:alpha val="43137"/>
                  </a:srgbClr>
                </a:outerShdw>
              </a:effectLst>
              <a:latin typeface="Tajawal" panose="00000500000000000000" pitchFamily="2" charset="-78"/>
              <a:cs typeface="Tajawal" panose="00000500000000000000" pitchFamily="2" charset="-78"/>
            </a:endParaRPr>
          </a:p>
        </p:txBody>
      </p:sp>
      <p:sp>
        <p:nvSpPr>
          <p:cNvPr id="102" name="TextBox 88">
            <a:extLst>
              <a:ext uri="{FF2B5EF4-FFF2-40B4-BE49-F238E27FC236}">
                <a16:creationId xmlns:a16="http://schemas.microsoft.com/office/drawing/2014/main" xmlns="" id="{2FEFB32E-AE0E-0F23-1487-848F15AD5475}"/>
              </a:ext>
            </a:extLst>
          </p:cNvPr>
          <p:cNvSpPr txBox="1"/>
          <p:nvPr/>
        </p:nvSpPr>
        <p:spPr>
          <a:xfrm>
            <a:off x="3426560" y="3550672"/>
            <a:ext cx="585922" cy="523220"/>
          </a:xfrm>
          <a:prstGeom prst="rect">
            <a:avLst/>
          </a:prstGeom>
          <a:noFill/>
        </p:spPr>
        <p:txBody>
          <a:bodyPr wrap="square" rtlCol="0">
            <a:spAutoFit/>
          </a:bodyPr>
          <a:lstStyle/>
          <a:p>
            <a:pPr algn="ctr" rtl="1"/>
            <a:r>
              <a:rPr lang="ar-SA" sz="2800" b="1" dirty="0">
                <a:solidFill>
                  <a:schemeClr val="bg1"/>
                </a:solidFill>
                <a:effectLst>
                  <a:outerShdw blurRad="38100" dist="38100" dir="2700000" algn="tl">
                    <a:srgbClr val="000000">
                      <a:alpha val="43137"/>
                    </a:srgbClr>
                  </a:outerShdw>
                </a:effectLst>
                <a:latin typeface="Tajawal" panose="00000500000000000000" pitchFamily="2" charset="-78"/>
                <a:cs typeface="Tajawal" panose="00000500000000000000" pitchFamily="2" charset="-78"/>
              </a:rPr>
              <a:t>05</a:t>
            </a:r>
            <a:endParaRPr lang="id-ID" sz="2800" b="1" dirty="0">
              <a:solidFill>
                <a:schemeClr val="bg1"/>
              </a:solidFill>
              <a:effectLst>
                <a:outerShdw blurRad="38100" dist="38100" dir="2700000" algn="tl">
                  <a:srgbClr val="000000">
                    <a:alpha val="43137"/>
                  </a:srgbClr>
                </a:outerShdw>
              </a:effectLst>
              <a:latin typeface="Tajawal" panose="00000500000000000000" pitchFamily="2" charset="-78"/>
              <a:cs typeface="Tajawal" panose="00000500000000000000" pitchFamily="2" charset="-78"/>
            </a:endParaRPr>
          </a:p>
        </p:txBody>
      </p:sp>
      <p:sp>
        <p:nvSpPr>
          <p:cNvPr id="103" name="TextBox 88">
            <a:extLst>
              <a:ext uri="{FF2B5EF4-FFF2-40B4-BE49-F238E27FC236}">
                <a16:creationId xmlns:a16="http://schemas.microsoft.com/office/drawing/2014/main" xmlns="" id="{92262071-008D-F199-BB33-F5F487464B8E}"/>
              </a:ext>
            </a:extLst>
          </p:cNvPr>
          <p:cNvSpPr txBox="1"/>
          <p:nvPr/>
        </p:nvSpPr>
        <p:spPr>
          <a:xfrm>
            <a:off x="1946211" y="3550672"/>
            <a:ext cx="585922" cy="523220"/>
          </a:xfrm>
          <a:prstGeom prst="rect">
            <a:avLst/>
          </a:prstGeom>
          <a:noFill/>
        </p:spPr>
        <p:txBody>
          <a:bodyPr wrap="square" rtlCol="0">
            <a:spAutoFit/>
          </a:bodyPr>
          <a:lstStyle/>
          <a:p>
            <a:pPr algn="ctr" rtl="1"/>
            <a:r>
              <a:rPr lang="ar-SA" sz="2800" b="1" dirty="0">
                <a:solidFill>
                  <a:schemeClr val="bg1"/>
                </a:solidFill>
                <a:effectLst>
                  <a:outerShdw blurRad="38100" dist="38100" dir="2700000" algn="tl">
                    <a:srgbClr val="000000">
                      <a:alpha val="43137"/>
                    </a:srgbClr>
                  </a:outerShdw>
                </a:effectLst>
                <a:latin typeface="Tajawal" panose="00000500000000000000" pitchFamily="2" charset="-78"/>
                <a:cs typeface="Tajawal" panose="00000500000000000000" pitchFamily="2" charset="-78"/>
              </a:rPr>
              <a:t>06</a:t>
            </a:r>
            <a:endParaRPr lang="id-ID" sz="2800" b="1" dirty="0">
              <a:solidFill>
                <a:schemeClr val="bg1"/>
              </a:solidFill>
              <a:effectLst>
                <a:outerShdw blurRad="38100" dist="38100" dir="2700000" algn="tl">
                  <a:srgbClr val="000000">
                    <a:alpha val="43137"/>
                  </a:srgbClr>
                </a:outerShdw>
              </a:effectLst>
              <a:latin typeface="Tajawal" panose="00000500000000000000" pitchFamily="2" charset="-78"/>
              <a:cs typeface="Tajawal" panose="00000500000000000000" pitchFamily="2" charset="-78"/>
            </a:endParaRPr>
          </a:p>
        </p:txBody>
      </p:sp>
      <p:pic>
        <p:nvPicPr>
          <p:cNvPr id="2" name="صورة 1">
            <a:extLst>
              <a:ext uri="{FF2B5EF4-FFF2-40B4-BE49-F238E27FC236}">
                <a16:creationId xmlns:a16="http://schemas.microsoft.com/office/drawing/2014/main" xmlns="" id="{EA1A0389-5DC2-65C8-BD15-D869AAF554F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1696" r="15379"/>
          <a:stretch/>
        </p:blipFill>
        <p:spPr>
          <a:xfrm>
            <a:off x="44373" y="0"/>
            <a:ext cx="964163" cy="1224554"/>
          </a:xfrm>
          <a:prstGeom prst="rect">
            <a:avLst/>
          </a:prstGeom>
        </p:spPr>
      </p:pic>
    </p:spTree>
    <p:extLst>
      <p:ext uri="{BB962C8B-B14F-4D97-AF65-F5344CB8AC3E}">
        <p14:creationId xmlns:p14="http://schemas.microsoft.com/office/powerpoint/2010/main" val="836179885"/>
      </p:ext>
    </p:extLst>
  </p:cSld>
  <p:clrMapOvr>
    <a:masterClrMapping/>
  </p:clrMapOvr>
  <p:transition spd="slow" advClick="0">
    <p:comb/>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TextBox 145">
            <a:extLst>
              <a:ext uri="{FF2B5EF4-FFF2-40B4-BE49-F238E27FC236}">
                <a16:creationId xmlns:a16="http://schemas.microsoft.com/office/drawing/2014/main" xmlns="" id="{42B0AEF3-0561-48E0-9F28-E799BB8855E3}"/>
              </a:ext>
            </a:extLst>
          </p:cNvPr>
          <p:cNvSpPr txBox="1"/>
          <p:nvPr/>
        </p:nvSpPr>
        <p:spPr>
          <a:xfrm>
            <a:off x="2609850" y="596086"/>
            <a:ext cx="6972299" cy="646331"/>
          </a:xfrm>
          <a:prstGeom prst="rect">
            <a:avLst/>
          </a:prstGeom>
          <a:noFill/>
        </p:spPr>
        <p:txBody>
          <a:bodyPr wrap="square" rtlCol="0">
            <a:spAutoFit/>
          </a:bodyPr>
          <a:lstStyle>
            <a:defPPr>
              <a:defRPr lang="en-US"/>
            </a:defPPr>
            <a:lvl1pPr algn="r" rtl="1">
              <a:defRPr sz="3600" b="1">
                <a:solidFill>
                  <a:schemeClr val="accent3"/>
                </a:solidFill>
                <a:ea typeface="Calibri" panose="020F0502020204030204" pitchFamily="34" charset="0"/>
                <a:cs typeface="Tajawal" panose="00000500000000000000" pitchFamily="2" charset="-78"/>
              </a:defRPr>
            </a:lvl1pPr>
          </a:lstStyle>
          <a:p>
            <a:r>
              <a:rPr lang="ar-AE" dirty="0"/>
              <a:t>أبرز انشطة في يوم الجودة العالمي</a:t>
            </a:r>
          </a:p>
        </p:txBody>
      </p:sp>
      <p:sp>
        <p:nvSpPr>
          <p:cNvPr id="151" name="Freeform: Shape 150">
            <a:extLst>
              <a:ext uri="{FF2B5EF4-FFF2-40B4-BE49-F238E27FC236}">
                <a16:creationId xmlns:a16="http://schemas.microsoft.com/office/drawing/2014/main" xmlns="" id="{FF1F5966-9412-442E-8EBC-19BE407480BD}"/>
              </a:ext>
            </a:extLst>
          </p:cNvPr>
          <p:cNvSpPr/>
          <p:nvPr/>
        </p:nvSpPr>
        <p:spPr>
          <a:xfrm>
            <a:off x="0" y="5127011"/>
            <a:ext cx="1080841" cy="1745968"/>
          </a:xfrm>
          <a:custGeom>
            <a:avLst/>
            <a:gdLst>
              <a:gd name="connsiteX0" fmla="*/ 126081 w 1027241"/>
              <a:gd name="connsiteY0" fmla="*/ 3 h 1659384"/>
              <a:gd name="connsiteX1" fmla="*/ 292995 w 1027241"/>
              <a:gd name="connsiteY1" fmla="*/ 70075 h 1659384"/>
              <a:gd name="connsiteX2" fmla="*/ 958761 w 1027241"/>
              <a:gd name="connsiteY2" fmla="*/ 742217 h 1659384"/>
              <a:gd name="connsiteX3" fmla="*/ 957166 w 1027241"/>
              <a:gd name="connsiteY3" fmla="*/ 1076705 h 1659384"/>
              <a:gd name="connsiteX4" fmla="*/ 368906 w 1027241"/>
              <a:gd name="connsiteY4" fmla="*/ 1659384 h 1659384"/>
              <a:gd name="connsiteX5" fmla="*/ 0 w 1027241"/>
              <a:gd name="connsiteY5" fmla="*/ 1659384 h 1659384"/>
              <a:gd name="connsiteX6" fmla="*/ 0 w 1027241"/>
              <a:gd name="connsiteY6" fmla="*/ 36142 h 1659384"/>
              <a:gd name="connsiteX7" fmla="*/ 36996 w 1027241"/>
              <a:gd name="connsiteY7" fmla="*/ 16898 h 1659384"/>
              <a:gd name="connsiteX8" fmla="*/ 126081 w 1027241"/>
              <a:gd name="connsiteY8" fmla="*/ 3 h 1659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7241" h="1659384">
                <a:moveTo>
                  <a:pt x="126081" y="3"/>
                </a:moveTo>
                <a:cubicBezTo>
                  <a:pt x="186611" y="292"/>
                  <a:pt x="247032" y="23672"/>
                  <a:pt x="292995" y="70075"/>
                </a:cubicBezTo>
                <a:lnTo>
                  <a:pt x="958761" y="742217"/>
                </a:lnTo>
                <a:cubicBezTo>
                  <a:pt x="1050687" y="835024"/>
                  <a:pt x="1049973" y="984779"/>
                  <a:pt x="957166" y="1076705"/>
                </a:cubicBezTo>
                <a:lnTo>
                  <a:pt x="368906" y="1659384"/>
                </a:lnTo>
                <a:lnTo>
                  <a:pt x="0" y="1659384"/>
                </a:lnTo>
                <a:lnTo>
                  <a:pt x="0" y="36142"/>
                </a:lnTo>
                <a:lnTo>
                  <a:pt x="36996" y="16898"/>
                </a:lnTo>
                <a:cubicBezTo>
                  <a:pt x="65523" y="5488"/>
                  <a:pt x="95816" y="-141"/>
                  <a:pt x="126081" y="3"/>
                </a:cubicBez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Tajawal" panose="00000500000000000000" pitchFamily="2" charset="-78"/>
            </a:endParaRPr>
          </a:p>
        </p:txBody>
      </p:sp>
      <p:sp>
        <p:nvSpPr>
          <p:cNvPr id="152" name="Freeform: Shape 151">
            <a:extLst>
              <a:ext uri="{FF2B5EF4-FFF2-40B4-BE49-F238E27FC236}">
                <a16:creationId xmlns:a16="http://schemas.microsoft.com/office/drawing/2014/main" xmlns="" id="{ACCC29F2-C25D-4182-9493-D5401927FF7A}"/>
              </a:ext>
            </a:extLst>
          </p:cNvPr>
          <p:cNvSpPr/>
          <p:nvPr/>
        </p:nvSpPr>
        <p:spPr>
          <a:xfrm>
            <a:off x="-10489" y="4116708"/>
            <a:ext cx="1700490" cy="2746937"/>
          </a:xfrm>
          <a:custGeom>
            <a:avLst/>
            <a:gdLst>
              <a:gd name="connsiteX0" fmla="*/ 126081 w 1027241"/>
              <a:gd name="connsiteY0" fmla="*/ 3 h 1659384"/>
              <a:gd name="connsiteX1" fmla="*/ 292995 w 1027241"/>
              <a:gd name="connsiteY1" fmla="*/ 70075 h 1659384"/>
              <a:gd name="connsiteX2" fmla="*/ 958761 w 1027241"/>
              <a:gd name="connsiteY2" fmla="*/ 742217 h 1659384"/>
              <a:gd name="connsiteX3" fmla="*/ 957166 w 1027241"/>
              <a:gd name="connsiteY3" fmla="*/ 1076705 h 1659384"/>
              <a:gd name="connsiteX4" fmla="*/ 368906 w 1027241"/>
              <a:gd name="connsiteY4" fmla="*/ 1659384 h 1659384"/>
              <a:gd name="connsiteX5" fmla="*/ 0 w 1027241"/>
              <a:gd name="connsiteY5" fmla="*/ 1659384 h 1659384"/>
              <a:gd name="connsiteX6" fmla="*/ 0 w 1027241"/>
              <a:gd name="connsiteY6" fmla="*/ 36142 h 1659384"/>
              <a:gd name="connsiteX7" fmla="*/ 36996 w 1027241"/>
              <a:gd name="connsiteY7" fmla="*/ 16898 h 1659384"/>
              <a:gd name="connsiteX8" fmla="*/ 126081 w 1027241"/>
              <a:gd name="connsiteY8" fmla="*/ 3 h 1659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7241" h="1659384">
                <a:moveTo>
                  <a:pt x="126081" y="3"/>
                </a:moveTo>
                <a:cubicBezTo>
                  <a:pt x="186611" y="292"/>
                  <a:pt x="247032" y="23672"/>
                  <a:pt x="292995" y="70075"/>
                </a:cubicBezTo>
                <a:lnTo>
                  <a:pt x="958761" y="742217"/>
                </a:lnTo>
                <a:cubicBezTo>
                  <a:pt x="1050687" y="835024"/>
                  <a:pt x="1049973" y="984779"/>
                  <a:pt x="957166" y="1076705"/>
                </a:cubicBezTo>
                <a:lnTo>
                  <a:pt x="368906" y="1659384"/>
                </a:lnTo>
                <a:lnTo>
                  <a:pt x="0" y="1659384"/>
                </a:lnTo>
                <a:lnTo>
                  <a:pt x="0" y="36142"/>
                </a:lnTo>
                <a:lnTo>
                  <a:pt x="36996" y="16898"/>
                </a:lnTo>
                <a:cubicBezTo>
                  <a:pt x="65523" y="5488"/>
                  <a:pt x="95816" y="-141"/>
                  <a:pt x="126081" y="3"/>
                </a:cubicBezTo>
                <a:close/>
              </a:path>
            </a:pathLst>
          </a:cu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Tajawal" panose="00000500000000000000" pitchFamily="2" charset="-78"/>
            </a:endParaRPr>
          </a:p>
        </p:txBody>
      </p:sp>
      <p:sp>
        <p:nvSpPr>
          <p:cNvPr id="153" name="Rectangle: Rounded Corners 152">
            <a:extLst>
              <a:ext uri="{FF2B5EF4-FFF2-40B4-BE49-F238E27FC236}">
                <a16:creationId xmlns:a16="http://schemas.microsoft.com/office/drawing/2014/main" xmlns="" id="{FA48FE0A-8F82-44B6-8D6A-1E110321ED22}"/>
              </a:ext>
            </a:extLst>
          </p:cNvPr>
          <p:cNvSpPr/>
          <p:nvPr/>
        </p:nvSpPr>
        <p:spPr>
          <a:xfrm rot="18900000">
            <a:off x="10094376" y="1613947"/>
            <a:ext cx="456821" cy="456821"/>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ajawal" panose="00000500000000000000" pitchFamily="2" charset="-78"/>
            </a:endParaRPr>
          </a:p>
        </p:txBody>
      </p:sp>
      <p:sp>
        <p:nvSpPr>
          <p:cNvPr id="154" name="Rectangle: Rounded Corners 153">
            <a:extLst>
              <a:ext uri="{FF2B5EF4-FFF2-40B4-BE49-F238E27FC236}">
                <a16:creationId xmlns:a16="http://schemas.microsoft.com/office/drawing/2014/main" xmlns="" id="{CD1B4D5C-8185-4A18-841D-0D51D4103EAD}"/>
              </a:ext>
            </a:extLst>
          </p:cNvPr>
          <p:cNvSpPr/>
          <p:nvPr/>
        </p:nvSpPr>
        <p:spPr>
          <a:xfrm rot="18900000">
            <a:off x="961433" y="1242802"/>
            <a:ext cx="456821" cy="456821"/>
          </a:xfrm>
          <a:prstGeom prst="roundRect">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ajawal" panose="00000500000000000000" pitchFamily="2" charset="-78"/>
            </a:endParaRPr>
          </a:p>
        </p:txBody>
      </p:sp>
      <p:sp>
        <p:nvSpPr>
          <p:cNvPr id="155" name="Rectangle: Rounded Corners 154">
            <a:extLst>
              <a:ext uri="{FF2B5EF4-FFF2-40B4-BE49-F238E27FC236}">
                <a16:creationId xmlns:a16="http://schemas.microsoft.com/office/drawing/2014/main" xmlns="" id="{2481F584-8703-49A1-A3A9-12FBDAFC695B}"/>
              </a:ext>
            </a:extLst>
          </p:cNvPr>
          <p:cNvSpPr/>
          <p:nvPr/>
        </p:nvSpPr>
        <p:spPr>
          <a:xfrm rot="18900000">
            <a:off x="10773744" y="4466683"/>
            <a:ext cx="456821" cy="456821"/>
          </a:xfrm>
          <a:prstGeom prst="roundRect">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ajawal" panose="00000500000000000000" pitchFamily="2" charset="-78"/>
            </a:endParaRPr>
          </a:p>
        </p:txBody>
      </p:sp>
      <p:sp>
        <p:nvSpPr>
          <p:cNvPr id="158" name="Rectangle: Rounded Corners 157">
            <a:extLst>
              <a:ext uri="{FF2B5EF4-FFF2-40B4-BE49-F238E27FC236}">
                <a16:creationId xmlns:a16="http://schemas.microsoft.com/office/drawing/2014/main" xmlns="" id="{4B6AF5B0-1E59-447D-BAB9-EEF766D39F17}"/>
              </a:ext>
            </a:extLst>
          </p:cNvPr>
          <p:cNvSpPr/>
          <p:nvPr/>
        </p:nvSpPr>
        <p:spPr>
          <a:xfrm rot="18900000">
            <a:off x="11096766" y="632297"/>
            <a:ext cx="456821" cy="456821"/>
          </a:xfrm>
          <a:prstGeom prst="roundRect">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ajawal" panose="00000500000000000000" pitchFamily="2" charset="-78"/>
            </a:endParaRPr>
          </a:p>
        </p:txBody>
      </p:sp>
      <p:sp>
        <p:nvSpPr>
          <p:cNvPr id="6" name="Oval 3">
            <a:extLst>
              <a:ext uri="{FF2B5EF4-FFF2-40B4-BE49-F238E27FC236}">
                <a16:creationId xmlns:a16="http://schemas.microsoft.com/office/drawing/2014/main" xmlns="" id="{450695FD-B5EB-F3FD-F8A9-3CDF44DCFF62}"/>
              </a:ext>
            </a:extLst>
          </p:cNvPr>
          <p:cNvSpPr/>
          <p:nvPr/>
        </p:nvSpPr>
        <p:spPr>
          <a:xfrm>
            <a:off x="4699158" y="2410769"/>
            <a:ext cx="2542076" cy="2542075"/>
          </a:xfrm>
          <a:prstGeom prst="ellipse">
            <a:avLst/>
          </a:prstGeom>
          <a:noFill/>
          <a:ln w="28575">
            <a:solidFill>
              <a:schemeClr val="tx2">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W23 for SKY Reg" panose="020B0604020202020204" pitchFamily="34" charset="-78"/>
              <a:cs typeface="Helvetica Neue W23 for SKY Reg" panose="020B0604020202020204" pitchFamily="34" charset="-78"/>
            </a:endParaRPr>
          </a:p>
        </p:txBody>
      </p:sp>
      <p:grpSp>
        <p:nvGrpSpPr>
          <p:cNvPr id="7" name="Group 99">
            <a:extLst>
              <a:ext uri="{FF2B5EF4-FFF2-40B4-BE49-F238E27FC236}">
                <a16:creationId xmlns:a16="http://schemas.microsoft.com/office/drawing/2014/main" xmlns="" id="{3D4FB48D-783F-CA22-EA53-76AD0B623B58}"/>
              </a:ext>
            </a:extLst>
          </p:cNvPr>
          <p:cNvGrpSpPr/>
          <p:nvPr/>
        </p:nvGrpSpPr>
        <p:grpSpPr>
          <a:xfrm>
            <a:off x="5070275" y="2895770"/>
            <a:ext cx="1799841" cy="1569684"/>
            <a:chOff x="5201472" y="2875814"/>
            <a:chExt cx="1799841" cy="1569684"/>
          </a:xfrm>
        </p:grpSpPr>
        <p:sp>
          <p:nvSpPr>
            <p:cNvPr id="8" name="Freeform 32">
              <a:extLst>
                <a:ext uri="{FF2B5EF4-FFF2-40B4-BE49-F238E27FC236}">
                  <a16:creationId xmlns:a16="http://schemas.microsoft.com/office/drawing/2014/main" xmlns="" id="{1D19376B-78E8-0BA5-749E-A2062A489107}"/>
                </a:ext>
              </a:extLst>
            </p:cNvPr>
            <p:cNvSpPr>
              <a:spLocks/>
            </p:cNvSpPr>
            <p:nvPr/>
          </p:nvSpPr>
          <p:spPr bwMode="auto">
            <a:xfrm>
              <a:off x="5201472" y="2875814"/>
              <a:ext cx="1799841" cy="1569684"/>
            </a:xfrm>
            <a:custGeom>
              <a:avLst/>
              <a:gdLst>
                <a:gd name="T0" fmla="*/ 951 w 955"/>
                <a:gd name="T1" fmla="*/ 406 h 833"/>
                <a:gd name="T2" fmla="*/ 726 w 955"/>
                <a:gd name="T3" fmla="*/ 13 h 833"/>
                <a:gd name="T4" fmla="*/ 705 w 955"/>
                <a:gd name="T5" fmla="*/ 2 h 833"/>
                <a:gd name="T6" fmla="*/ 253 w 955"/>
                <a:gd name="T7" fmla="*/ 0 h 833"/>
                <a:gd name="T8" fmla="*/ 232 w 955"/>
                <a:gd name="T9" fmla="*/ 12 h 833"/>
                <a:gd name="T10" fmla="*/ 4 w 955"/>
                <a:gd name="T11" fmla="*/ 403 h 833"/>
                <a:gd name="T12" fmla="*/ 4 w 955"/>
                <a:gd name="T13" fmla="*/ 427 h 833"/>
                <a:gd name="T14" fmla="*/ 229 w 955"/>
                <a:gd name="T15" fmla="*/ 820 h 833"/>
                <a:gd name="T16" fmla="*/ 250 w 955"/>
                <a:gd name="T17" fmla="*/ 832 h 833"/>
                <a:gd name="T18" fmla="*/ 703 w 955"/>
                <a:gd name="T19" fmla="*/ 833 h 833"/>
                <a:gd name="T20" fmla="*/ 703 w 955"/>
                <a:gd name="T21" fmla="*/ 833 h 833"/>
                <a:gd name="T22" fmla="*/ 723 w 955"/>
                <a:gd name="T23" fmla="*/ 821 h 833"/>
                <a:gd name="T24" fmla="*/ 951 w 955"/>
                <a:gd name="T25" fmla="*/ 430 h 833"/>
                <a:gd name="T26" fmla="*/ 951 w 955"/>
                <a:gd name="T27" fmla="*/ 406 h 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5" h="833">
                  <a:moveTo>
                    <a:pt x="951" y="406"/>
                  </a:moveTo>
                  <a:cubicBezTo>
                    <a:pt x="726" y="13"/>
                    <a:pt x="726" y="13"/>
                    <a:pt x="726" y="13"/>
                  </a:cubicBezTo>
                  <a:cubicBezTo>
                    <a:pt x="722" y="6"/>
                    <a:pt x="714" y="2"/>
                    <a:pt x="705" y="2"/>
                  </a:cubicBezTo>
                  <a:cubicBezTo>
                    <a:pt x="253" y="0"/>
                    <a:pt x="253" y="0"/>
                    <a:pt x="253" y="0"/>
                  </a:cubicBezTo>
                  <a:cubicBezTo>
                    <a:pt x="244" y="0"/>
                    <a:pt x="236" y="4"/>
                    <a:pt x="232" y="12"/>
                  </a:cubicBezTo>
                  <a:cubicBezTo>
                    <a:pt x="4" y="403"/>
                    <a:pt x="4" y="403"/>
                    <a:pt x="4" y="403"/>
                  </a:cubicBezTo>
                  <a:cubicBezTo>
                    <a:pt x="0" y="410"/>
                    <a:pt x="0" y="419"/>
                    <a:pt x="4" y="427"/>
                  </a:cubicBezTo>
                  <a:cubicBezTo>
                    <a:pt x="229" y="820"/>
                    <a:pt x="229" y="820"/>
                    <a:pt x="229" y="820"/>
                  </a:cubicBezTo>
                  <a:cubicBezTo>
                    <a:pt x="233" y="827"/>
                    <a:pt x="241" y="831"/>
                    <a:pt x="250" y="832"/>
                  </a:cubicBezTo>
                  <a:cubicBezTo>
                    <a:pt x="703" y="833"/>
                    <a:pt x="703" y="833"/>
                    <a:pt x="703" y="833"/>
                  </a:cubicBezTo>
                  <a:cubicBezTo>
                    <a:pt x="703" y="833"/>
                    <a:pt x="703" y="833"/>
                    <a:pt x="703" y="833"/>
                  </a:cubicBezTo>
                  <a:cubicBezTo>
                    <a:pt x="711" y="833"/>
                    <a:pt x="719" y="829"/>
                    <a:pt x="723" y="821"/>
                  </a:cubicBezTo>
                  <a:cubicBezTo>
                    <a:pt x="951" y="430"/>
                    <a:pt x="951" y="430"/>
                    <a:pt x="951" y="430"/>
                  </a:cubicBezTo>
                  <a:cubicBezTo>
                    <a:pt x="955" y="423"/>
                    <a:pt x="955" y="414"/>
                    <a:pt x="951" y="406"/>
                  </a:cubicBezTo>
                  <a:close/>
                </a:path>
              </a:pathLst>
            </a:custGeom>
            <a:solidFill>
              <a:schemeClr val="tx2">
                <a:lumMod val="20000"/>
                <a:lumOff val="80000"/>
              </a:schemeClr>
            </a:solidFill>
            <a:ln/>
            <a:effectLst/>
          </p:spPr>
          <p:style>
            <a:lnRef idx="0">
              <a:schemeClr val="dk1"/>
            </a:lnRef>
            <a:fillRef idx="3">
              <a:schemeClr val="dk1"/>
            </a:fillRef>
            <a:effectRef idx="3">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a:latin typeface="Helvetica Neue W23 for SKY Reg" panose="020B0604020202020204" pitchFamily="34" charset="-78"/>
                <a:cs typeface="Helvetica Neue W23 for SKY Reg" panose="020B0604020202020204" pitchFamily="34" charset="-78"/>
              </a:endParaRPr>
            </a:p>
          </p:txBody>
        </p:sp>
        <p:sp>
          <p:nvSpPr>
            <p:cNvPr id="9" name="Oval 55">
              <a:extLst>
                <a:ext uri="{FF2B5EF4-FFF2-40B4-BE49-F238E27FC236}">
                  <a16:creationId xmlns:a16="http://schemas.microsoft.com/office/drawing/2014/main" xmlns="" id="{B67B1B1C-52D7-69DC-2451-9B0C62226DA7}"/>
                </a:ext>
              </a:extLst>
            </p:cNvPr>
            <p:cNvSpPr/>
            <p:nvPr/>
          </p:nvSpPr>
          <p:spPr>
            <a:xfrm>
              <a:off x="5874962" y="3487493"/>
              <a:ext cx="485256" cy="485256"/>
            </a:xfrm>
            <a:prstGeom prst="ellipse">
              <a:avLst/>
            </a:prstGeom>
            <a:ln/>
          </p:spPr>
          <p:style>
            <a:lnRef idx="0">
              <a:schemeClr val="dk1"/>
            </a:lnRef>
            <a:fillRef idx="3">
              <a:schemeClr val="dk1"/>
            </a:fillRef>
            <a:effectRef idx="3">
              <a:schemeClr val="dk1"/>
            </a:effectRef>
            <a:fontRef idx="minor">
              <a:schemeClr val="lt1"/>
            </a:fontRef>
          </p:style>
          <p:txBody>
            <a:bodyPr rtlCol="0" anchor="ctr"/>
            <a:lstStyle/>
            <a:p>
              <a:pPr algn="ctr"/>
              <a:endParaRPr lang="en-AU" sz="2400" dirty="0">
                <a:solidFill>
                  <a:schemeClr val="bg1"/>
                </a:solidFill>
                <a:latin typeface="Helvetica Neue W23 for SKY Reg" panose="020B0604020202020204" pitchFamily="34" charset="-78"/>
                <a:cs typeface="Helvetica Neue W23 for SKY Reg" panose="020B0604020202020204" pitchFamily="34" charset="-78"/>
              </a:endParaRPr>
            </a:p>
          </p:txBody>
        </p:sp>
        <p:sp>
          <p:nvSpPr>
            <p:cNvPr id="10" name="Shape 2540">
              <a:extLst>
                <a:ext uri="{FF2B5EF4-FFF2-40B4-BE49-F238E27FC236}">
                  <a16:creationId xmlns:a16="http://schemas.microsoft.com/office/drawing/2014/main" xmlns="" id="{51A39B19-1428-7537-90AD-D241A48744A6}"/>
                </a:ext>
              </a:extLst>
            </p:cNvPr>
            <p:cNvSpPr/>
            <p:nvPr/>
          </p:nvSpPr>
          <p:spPr>
            <a:xfrm>
              <a:off x="5994639" y="3599620"/>
              <a:ext cx="247057" cy="247057"/>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Helvetica Neue W23 for SKY Reg" panose="020B0604020202020204" pitchFamily="34" charset="-78"/>
                <a:ea typeface="Source Sans Pro Light" charset="0"/>
                <a:cs typeface="Helvetica Neue W23 for SKY Reg" panose="020B0604020202020204" pitchFamily="34" charset="-78"/>
              </a:endParaRPr>
            </a:p>
          </p:txBody>
        </p:sp>
      </p:grpSp>
      <p:sp>
        <p:nvSpPr>
          <p:cNvPr id="12" name="Freeform 5">
            <a:extLst>
              <a:ext uri="{FF2B5EF4-FFF2-40B4-BE49-F238E27FC236}">
                <a16:creationId xmlns:a16="http://schemas.microsoft.com/office/drawing/2014/main" xmlns="" id="{E1EE1FDE-A975-AB41-9448-3B4D90E27AFA}"/>
              </a:ext>
            </a:extLst>
          </p:cNvPr>
          <p:cNvSpPr>
            <a:spLocks/>
          </p:cNvSpPr>
          <p:nvPr/>
        </p:nvSpPr>
        <p:spPr bwMode="auto">
          <a:xfrm>
            <a:off x="5340252" y="1673312"/>
            <a:ext cx="1262278" cy="1121316"/>
          </a:xfrm>
          <a:custGeom>
            <a:avLst/>
            <a:gdLst>
              <a:gd name="T0" fmla="*/ 206 w 670"/>
              <a:gd name="T1" fmla="*/ 595 h 595"/>
              <a:gd name="T2" fmla="*/ 141 w 670"/>
              <a:gd name="T3" fmla="*/ 557 h 595"/>
              <a:gd name="T4" fmla="*/ 13 w 670"/>
              <a:gd name="T5" fmla="*/ 336 h 595"/>
              <a:gd name="T6" fmla="*/ 13 w 670"/>
              <a:gd name="T7" fmla="*/ 260 h 595"/>
              <a:gd name="T8" fmla="*/ 141 w 670"/>
              <a:gd name="T9" fmla="*/ 38 h 595"/>
              <a:gd name="T10" fmla="*/ 206 w 670"/>
              <a:gd name="T11" fmla="*/ 0 h 595"/>
              <a:gd name="T12" fmla="*/ 463 w 670"/>
              <a:gd name="T13" fmla="*/ 0 h 595"/>
              <a:gd name="T14" fmla="*/ 528 w 670"/>
              <a:gd name="T15" fmla="*/ 38 h 595"/>
              <a:gd name="T16" fmla="*/ 656 w 670"/>
              <a:gd name="T17" fmla="*/ 260 h 595"/>
              <a:gd name="T18" fmla="*/ 656 w 670"/>
              <a:gd name="T19" fmla="*/ 336 h 595"/>
              <a:gd name="T20" fmla="*/ 528 w 670"/>
              <a:gd name="T21" fmla="*/ 557 h 595"/>
              <a:gd name="T22" fmla="*/ 463 w 670"/>
              <a:gd name="T23" fmla="*/ 595 h 595"/>
              <a:gd name="T24" fmla="*/ 206 w 670"/>
              <a:gd name="T25" fmla="*/ 595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70" h="595">
                <a:moveTo>
                  <a:pt x="206" y="595"/>
                </a:moveTo>
                <a:cubicBezTo>
                  <a:pt x="180" y="595"/>
                  <a:pt x="155" y="581"/>
                  <a:pt x="141" y="557"/>
                </a:cubicBezTo>
                <a:cubicBezTo>
                  <a:pt x="13" y="336"/>
                  <a:pt x="13" y="336"/>
                  <a:pt x="13" y="336"/>
                </a:cubicBezTo>
                <a:cubicBezTo>
                  <a:pt x="0" y="312"/>
                  <a:pt x="0" y="283"/>
                  <a:pt x="13" y="260"/>
                </a:cubicBezTo>
                <a:cubicBezTo>
                  <a:pt x="141" y="38"/>
                  <a:pt x="141" y="38"/>
                  <a:pt x="141" y="38"/>
                </a:cubicBezTo>
                <a:cubicBezTo>
                  <a:pt x="155" y="15"/>
                  <a:pt x="180" y="0"/>
                  <a:pt x="206" y="0"/>
                </a:cubicBezTo>
                <a:cubicBezTo>
                  <a:pt x="463" y="0"/>
                  <a:pt x="463" y="0"/>
                  <a:pt x="463" y="0"/>
                </a:cubicBezTo>
                <a:cubicBezTo>
                  <a:pt x="490" y="0"/>
                  <a:pt x="515" y="15"/>
                  <a:pt x="528" y="38"/>
                </a:cubicBezTo>
                <a:cubicBezTo>
                  <a:pt x="656" y="260"/>
                  <a:pt x="656" y="260"/>
                  <a:pt x="656" y="260"/>
                </a:cubicBezTo>
                <a:cubicBezTo>
                  <a:pt x="670" y="283"/>
                  <a:pt x="670" y="312"/>
                  <a:pt x="656" y="336"/>
                </a:cubicBezTo>
                <a:cubicBezTo>
                  <a:pt x="528" y="557"/>
                  <a:pt x="528" y="557"/>
                  <a:pt x="528" y="557"/>
                </a:cubicBezTo>
                <a:cubicBezTo>
                  <a:pt x="515" y="581"/>
                  <a:pt x="490" y="595"/>
                  <a:pt x="463" y="595"/>
                </a:cubicBezTo>
                <a:lnTo>
                  <a:pt x="206" y="595"/>
                </a:lnTo>
                <a:close/>
              </a:path>
            </a:pathLst>
          </a:custGeom>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en-US">
              <a:latin typeface="Helvetica Neue W23 for SKY Reg" panose="020B0604020202020204" pitchFamily="34" charset="-78"/>
              <a:cs typeface="Helvetica Neue W23 for SKY Reg" panose="020B0604020202020204" pitchFamily="34" charset="-78"/>
            </a:endParaRPr>
          </a:p>
        </p:txBody>
      </p:sp>
      <p:sp>
        <p:nvSpPr>
          <p:cNvPr id="15" name="Freeform 30">
            <a:extLst>
              <a:ext uri="{FF2B5EF4-FFF2-40B4-BE49-F238E27FC236}">
                <a16:creationId xmlns:a16="http://schemas.microsoft.com/office/drawing/2014/main" xmlns="" id="{8FE5357A-CDC1-6A58-8E12-923A30170456}"/>
              </a:ext>
            </a:extLst>
          </p:cNvPr>
          <p:cNvSpPr>
            <a:spLocks/>
          </p:cNvSpPr>
          <p:nvPr/>
        </p:nvSpPr>
        <p:spPr bwMode="auto">
          <a:xfrm>
            <a:off x="6590583" y="2398425"/>
            <a:ext cx="1262278" cy="1121316"/>
          </a:xfrm>
          <a:custGeom>
            <a:avLst/>
            <a:gdLst>
              <a:gd name="T0" fmla="*/ 207 w 670"/>
              <a:gd name="T1" fmla="*/ 595 h 595"/>
              <a:gd name="T2" fmla="*/ 142 w 670"/>
              <a:gd name="T3" fmla="*/ 557 h 595"/>
              <a:gd name="T4" fmla="*/ 14 w 670"/>
              <a:gd name="T5" fmla="*/ 335 h 595"/>
              <a:gd name="T6" fmla="*/ 14 w 670"/>
              <a:gd name="T7" fmla="*/ 260 h 595"/>
              <a:gd name="T8" fmla="*/ 142 w 670"/>
              <a:gd name="T9" fmla="*/ 38 h 595"/>
              <a:gd name="T10" fmla="*/ 207 w 670"/>
              <a:gd name="T11" fmla="*/ 0 h 595"/>
              <a:gd name="T12" fmla="*/ 463 w 670"/>
              <a:gd name="T13" fmla="*/ 0 h 595"/>
              <a:gd name="T14" fmla="*/ 529 w 670"/>
              <a:gd name="T15" fmla="*/ 38 h 595"/>
              <a:gd name="T16" fmla="*/ 657 w 670"/>
              <a:gd name="T17" fmla="*/ 260 h 595"/>
              <a:gd name="T18" fmla="*/ 657 w 670"/>
              <a:gd name="T19" fmla="*/ 335 h 595"/>
              <a:gd name="T20" fmla="*/ 529 w 670"/>
              <a:gd name="T21" fmla="*/ 557 h 595"/>
              <a:gd name="T22" fmla="*/ 464 w 670"/>
              <a:gd name="T23" fmla="*/ 595 h 595"/>
              <a:gd name="T24" fmla="*/ 207 w 670"/>
              <a:gd name="T25" fmla="*/ 595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70" h="595">
                <a:moveTo>
                  <a:pt x="207" y="595"/>
                </a:moveTo>
                <a:cubicBezTo>
                  <a:pt x="180" y="595"/>
                  <a:pt x="155" y="580"/>
                  <a:pt x="142" y="557"/>
                </a:cubicBezTo>
                <a:cubicBezTo>
                  <a:pt x="14" y="335"/>
                  <a:pt x="14" y="335"/>
                  <a:pt x="14" y="335"/>
                </a:cubicBezTo>
                <a:cubicBezTo>
                  <a:pt x="0" y="312"/>
                  <a:pt x="0" y="283"/>
                  <a:pt x="14" y="260"/>
                </a:cubicBezTo>
                <a:cubicBezTo>
                  <a:pt x="142" y="38"/>
                  <a:pt x="142" y="38"/>
                  <a:pt x="142" y="38"/>
                </a:cubicBezTo>
                <a:cubicBezTo>
                  <a:pt x="155" y="15"/>
                  <a:pt x="180" y="0"/>
                  <a:pt x="207" y="0"/>
                </a:cubicBezTo>
                <a:cubicBezTo>
                  <a:pt x="463" y="0"/>
                  <a:pt x="463" y="0"/>
                  <a:pt x="463" y="0"/>
                </a:cubicBezTo>
                <a:cubicBezTo>
                  <a:pt x="490" y="0"/>
                  <a:pt x="515" y="15"/>
                  <a:pt x="529" y="38"/>
                </a:cubicBezTo>
                <a:cubicBezTo>
                  <a:pt x="657" y="260"/>
                  <a:pt x="657" y="260"/>
                  <a:pt x="657" y="260"/>
                </a:cubicBezTo>
                <a:cubicBezTo>
                  <a:pt x="670" y="283"/>
                  <a:pt x="670" y="312"/>
                  <a:pt x="657" y="335"/>
                </a:cubicBezTo>
                <a:cubicBezTo>
                  <a:pt x="529" y="557"/>
                  <a:pt x="529" y="557"/>
                  <a:pt x="529" y="557"/>
                </a:cubicBezTo>
                <a:cubicBezTo>
                  <a:pt x="515" y="580"/>
                  <a:pt x="490" y="595"/>
                  <a:pt x="464" y="595"/>
                </a:cubicBezTo>
                <a:cubicBezTo>
                  <a:pt x="207" y="595"/>
                  <a:pt x="207" y="595"/>
                  <a:pt x="207" y="595"/>
                </a:cubicBezTo>
                <a:close/>
              </a:path>
            </a:pathLst>
          </a:custGeom>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anchor="t" anchorCtr="0" compatLnSpc="1">
            <a:prstTxWarp prst="textNoShape">
              <a:avLst/>
            </a:prstTxWarp>
          </a:bodyPr>
          <a:lstStyle/>
          <a:p>
            <a:endParaRPr lang="en-US" dirty="0">
              <a:latin typeface="Helvetica Neue W23 for SKY Reg" panose="020B0604020202020204" pitchFamily="34" charset="-78"/>
              <a:cs typeface="Helvetica Neue W23 for SKY Reg" panose="020B0604020202020204" pitchFamily="34" charset="-78"/>
            </a:endParaRPr>
          </a:p>
        </p:txBody>
      </p:sp>
      <p:sp>
        <p:nvSpPr>
          <p:cNvPr id="18" name="Freeform 33">
            <a:extLst>
              <a:ext uri="{FF2B5EF4-FFF2-40B4-BE49-F238E27FC236}">
                <a16:creationId xmlns:a16="http://schemas.microsoft.com/office/drawing/2014/main" xmlns="" id="{5FCB2BC9-50CD-979F-5D5A-F60C463DEED7}"/>
              </a:ext>
            </a:extLst>
          </p:cNvPr>
          <p:cNvSpPr>
            <a:spLocks/>
          </p:cNvSpPr>
          <p:nvPr/>
        </p:nvSpPr>
        <p:spPr bwMode="auto">
          <a:xfrm>
            <a:off x="4089123" y="2397628"/>
            <a:ext cx="1262278" cy="1122909"/>
          </a:xfrm>
          <a:custGeom>
            <a:avLst/>
            <a:gdLst>
              <a:gd name="T0" fmla="*/ 206 w 670"/>
              <a:gd name="T1" fmla="*/ 595 h 596"/>
              <a:gd name="T2" fmla="*/ 141 w 670"/>
              <a:gd name="T3" fmla="*/ 557 h 596"/>
              <a:gd name="T4" fmla="*/ 13 w 670"/>
              <a:gd name="T5" fmla="*/ 335 h 596"/>
              <a:gd name="T6" fmla="*/ 14 w 670"/>
              <a:gd name="T7" fmla="*/ 259 h 596"/>
              <a:gd name="T8" fmla="*/ 142 w 670"/>
              <a:gd name="T9" fmla="*/ 38 h 596"/>
              <a:gd name="T10" fmla="*/ 208 w 670"/>
              <a:gd name="T11" fmla="*/ 0 h 596"/>
              <a:gd name="T12" fmla="*/ 464 w 670"/>
              <a:gd name="T13" fmla="*/ 1 h 596"/>
              <a:gd name="T14" fmla="*/ 529 w 670"/>
              <a:gd name="T15" fmla="*/ 39 h 596"/>
              <a:gd name="T16" fmla="*/ 657 w 670"/>
              <a:gd name="T17" fmla="*/ 261 h 596"/>
              <a:gd name="T18" fmla="*/ 656 w 670"/>
              <a:gd name="T19" fmla="*/ 337 h 596"/>
              <a:gd name="T20" fmla="*/ 528 w 670"/>
              <a:gd name="T21" fmla="*/ 558 h 596"/>
              <a:gd name="T22" fmla="*/ 462 w 670"/>
              <a:gd name="T23" fmla="*/ 596 h 596"/>
              <a:gd name="T24" fmla="*/ 206 w 670"/>
              <a:gd name="T25" fmla="*/ 595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70" h="596">
                <a:moveTo>
                  <a:pt x="206" y="595"/>
                </a:moveTo>
                <a:cubicBezTo>
                  <a:pt x="179" y="595"/>
                  <a:pt x="154" y="580"/>
                  <a:pt x="141" y="557"/>
                </a:cubicBezTo>
                <a:cubicBezTo>
                  <a:pt x="13" y="335"/>
                  <a:pt x="13" y="335"/>
                  <a:pt x="13" y="335"/>
                </a:cubicBezTo>
                <a:cubicBezTo>
                  <a:pt x="0" y="311"/>
                  <a:pt x="0" y="282"/>
                  <a:pt x="14" y="259"/>
                </a:cubicBezTo>
                <a:cubicBezTo>
                  <a:pt x="142" y="38"/>
                  <a:pt x="142" y="38"/>
                  <a:pt x="142" y="38"/>
                </a:cubicBezTo>
                <a:cubicBezTo>
                  <a:pt x="156" y="15"/>
                  <a:pt x="181" y="0"/>
                  <a:pt x="208" y="0"/>
                </a:cubicBezTo>
                <a:cubicBezTo>
                  <a:pt x="464" y="1"/>
                  <a:pt x="464" y="1"/>
                  <a:pt x="464" y="1"/>
                </a:cubicBezTo>
                <a:cubicBezTo>
                  <a:pt x="491" y="1"/>
                  <a:pt x="516" y="16"/>
                  <a:pt x="529" y="39"/>
                </a:cubicBezTo>
                <a:cubicBezTo>
                  <a:pt x="657" y="261"/>
                  <a:pt x="657" y="261"/>
                  <a:pt x="657" y="261"/>
                </a:cubicBezTo>
                <a:cubicBezTo>
                  <a:pt x="670" y="285"/>
                  <a:pt x="670" y="314"/>
                  <a:pt x="656" y="337"/>
                </a:cubicBezTo>
                <a:cubicBezTo>
                  <a:pt x="528" y="558"/>
                  <a:pt x="528" y="558"/>
                  <a:pt x="528" y="558"/>
                </a:cubicBezTo>
                <a:cubicBezTo>
                  <a:pt x="514" y="581"/>
                  <a:pt x="489" y="596"/>
                  <a:pt x="462" y="596"/>
                </a:cubicBezTo>
                <a:lnTo>
                  <a:pt x="206" y="595"/>
                </a:lnTo>
                <a:close/>
              </a:path>
            </a:pathLst>
          </a:custGeom>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anchor="t" anchorCtr="0" compatLnSpc="1">
            <a:prstTxWarp prst="textNoShape">
              <a:avLst/>
            </a:prstTxWarp>
          </a:bodyPr>
          <a:lstStyle/>
          <a:p>
            <a:endParaRPr lang="en-US">
              <a:latin typeface="Helvetica Neue W23 for SKY Reg" panose="020B0604020202020204" pitchFamily="34" charset="-78"/>
              <a:cs typeface="Helvetica Neue W23 for SKY Reg" panose="020B0604020202020204" pitchFamily="34" charset="-78"/>
            </a:endParaRPr>
          </a:p>
        </p:txBody>
      </p:sp>
      <p:sp>
        <p:nvSpPr>
          <p:cNvPr id="21" name="Freeform 35">
            <a:extLst>
              <a:ext uri="{FF2B5EF4-FFF2-40B4-BE49-F238E27FC236}">
                <a16:creationId xmlns:a16="http://schemas.microsoft.com/office/drawing/2014/main" xmlns="" id="{33535BEB-AE19-181B-105A-6B970BEC0A58}"/>
              </a:ext>
            </a:extLst>
          </p:cNvPr>
          <p:cNvSpPr>
            <a:spLocks/>
          </p:cNvSpPr>
          <p:nvPr/>
        </p:nvSpPr>
        <p:spPr bwMode="auto">
          <a:xfrm>
            <a:off x="6588990" y="3848650"/>
            <a:ext cx="1262278" cy="1122909"/>
          </a:xfrm>
          <a:custGeom>
            <a:avLst/>
            <a:gdLst>
              <a:gd name="T0" fmla="*/ 206 w 670"/>
              <a:gd name="T1" fmla="*/ 595 h 596"/>
              <a:gd name="T2" fmla="*/ 141 w 670"/>
              <a:gd name="T3" fmla="*/ 557 h 596"/>
              <a:gd name="T4" fmla="*/ 13 w 670"/>
              <a:gd name="T5" fmla="*/ 334 h 596"/>
              <a:gd name="T6" fmla="*/ 14 w 670"/>
              <a:gd name="T7" fmla="*/ 259 h 596"/>
              <a:gd name="T8" fmla="*/ 143 w 670"/>
              <a:gd name="T9" fmla="*/ 37 h 596"/>
              <a:gd name="T10" fmla="*/ 208 w 670"/>
              <a:gd name="T11" fmla="*/ 0 h 596"/>
              <a:gd name="T12" fmla="*/ 464 w 670"/>
              <a:gd name="T13" fmla="*/ 1 h 596"/>
              <a:gd name="T14" fmla="*/ 529 w 670"/>
              <a:gd name="T15" fmla="*/ 39 h 596"/>
              <a:gd name="T16" fmla="*/ 657 w 670"/>
              <a:gd name="T17" fmla="*/ 261 h 596"/>
              <a:gd name="T18" fmla="*/ 657 w 670"/>
              <a:gd name="T19" fmla="*/ 337 h 596"/>
              <a:gd name="T20" fmla="*/ 528 w 670"/>
              <a:gd name="T21" fmla="*/ 558 h 596"/>
              <a:gd name="T22" fmla="*/ 462 w 670"/>
              <a:gd name="T23" fmla="*/ 596 h 596"/>
              <a:gd name="T24" fmla="*/ 206 w 670"/>
              <a:gd name="T25" fmla="*/ 595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70" h="596">
                <a:moveTo>
                  <a:pt x="206" y="595"/>
                </a:moveTo>
                <a:cubicBezTo>
                  <a:pt x="179" y="595"/>
                  <a:pt x="154" y="580"/>
                  <a:pt x="141" y="557"/>
                </a:cubicBezTo>
                <a:cubicBezTo>
                  <a:pt x="13" y="334"/>
                  <a:pt x="13" y="334"/>
                  <a:pt x="13" y="334"/>
                </a:cubicBezTo>
                <a:cubicBezTo>
                  <a:pt x="0" y="311"/>
                  <a:pt x="0" y="282"/>
                  <a:pt x="14" y="259"/>
                </a:cubicBezTo>
                <a:cubicBezTo>
                  <a:pt x="143" y="37"/>
                  <a:pt x="143" y="37"/>
                  <a:pt x="143" y="37"/>
                </a:cubicBezTo>
                <a:cubicBezTo>
                  <a:pt x="156" y="14"/>
                  <a:pt x="181" y="0"/>
                  <a:pt x="208" y="0"/>
                </a:cubicBezTo>
                <a:cubicBezTo>
                  <a:pt x="464" y="1"/>
                  <a:pt x="464" y="1"/>
                  <a:pt x="464" y="1"/>
                </a:cubicBezTo>
                <a:cubicBezTo>
                  <a:pt x="491" y="1"/>
                  <a:pt x="516" y="16"/>
                  <a:pt x="529" y="39"/>
                </a:cubicBezTo>
                <a:cubicBezTo>
                  <a:pt x="657" y="261"/>
                  <a:pt x="657" y="261"/>
                  <a:pt x="657" y="261"/>
                </a:cubicBezTo>
                <a:cubicBezTo>
                  <a:pt x="670" y="284"/>
                  <a:pt x="670" y="313"/>
                  <a:pt x="657" y="337"/>
                </a:cubicBezTo>
                <a:cubicBezTo>
                  <a:pt x="528" y="558"/>
                  <a:pt x="528" y="558"/>
                  <a:pt x="528" y="558"/>
                </a:cubicBezTo>
                <a:cubicBezTo>
                  <a:pt x="514" y="581"/>
                  <a:pt x="489" y="596"/>
                  <a:pt x="462" y="596"/>
                </a:cubicBezTo>
                <a:lnTo>
                  <a:pt x="206" y="595"/>
                </a:lnTo>
                <a:close/>
              </a:path>
            </a:pathLst>
          </a:custGeom>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anchor="t" anchorCtr="0" compatLnSpc="1">
            <a:prstTxWarp prst="textNoShape">
              <a:avLst/>
            </a:prstTxWarp>
          </a:bodyPr>
          <a:lstStyle/>
          <a:p>
            <a:endParaRPr lang="en-US" dirty="0">
              <a:latin typeface="Helvetica Neue W23 for SKY Reg" panose="020B0604020202020204" pitchFamily="34" charset="-78"/>
              <a:cs typeface="Helvetica Neue W23 for SKY Reg" panose="020B0604020202020204" pitchFamily="34" charset="-78"/>
            </a:endParaRPr>
          </a:p>
        </p:txBody>
      </p:sp>
      <p:sp>
        <p:nvSpPr>
          <p:cNvPr id="24" name="Freeform 28">
            <a:extLst>
              <a:ext uri="{FF2B5EF4-FFF2-40B4-BE49-F238E27FC236}">
                <a16:creationId xmlns:a16="http://schemas.microsoft.com/office/drawing/2014/main" xmlns="" id="{0226C194-B706-EDC9-5B43-8C24724912E5}"/>
              </a:ext>
            </a:extLst>
          </p:cNvPr>
          <p:cNvSpPr>
            <a:spLocks/>
          </p:cNvSpPr>
          <p:nvPr/>
        </p:nvSpPr>
        <p:spPr bwMode="auto">
          <a:xfrm>
            <a:off x="3939556" y="3856748"/>
            <a:ext cx="1262278" cy="1121316"/>
          </a:xfrm>
          <a:custGeom>
            <a:avLst/>
            <a:gdLst>
              <a:gd name="T0" fmla="*/ 207 w 670"/>
              <a:gd name="T1" fmla="*/ 595 h 595"/>
              <a:gd name="T2" fmla="*/ 141 w 670"/>
              <a:gd name="T3" fmla="*/ 557 h 595"/>
              <a:gd name="T4" fmla="*/ 13 w 670"/>
              <a:gd name="T5" fmla="*/ 335 h 595"/>
              <a:gd name="T6" fmla="*/ 13 w 670"/>
              <a:gd name="T7" fmla="*/ 260 h 595"/>
              <a:gd name="T8" fmla="*/ 141 w 670"/>
              <a:gd name="T9" fmla="*/ 38 h 595"/>
              <a:gd name="T10" fmla="*/ 207 w 670"/>
              <a:gd name="T11" fmla="*/ 0 h 595"/>
              <a:gd name="T12" fmla="*/ 463 w 670"/>
              <a:gd name="T13" fmla="*/ 0 h 595"/>
              <a:gd name="T14" fmla="*/ 528 w 670"/>
              <a:gd name="T15" fmla="*/ 38 h 595"/>
              <a:gd name="T16" fmla="*/ 656 w 670"/>
              <a:gd name="T17" fmla="*/ 259 h 595"/>
              <a:gd name="T18" fmla="*/ 656 w 670"/>
              <a:gd name="T19" fmla="*/ 335 h 595"/>
              <a:gd name="T20" fmla="*/ 528 w 670"/>
              <a:gd name="T21" fmla="*/ 557 h 595"/>
              <a:gd name="T22" fmla="*/ 463 w 670"/>
              <a:gd name="T23" fmla="*/ 595 h 595"/>
              <a:gd name="T24" fmla="*/ 207 w 670"/>
              <a:gd name="T25" fmla="*/ 595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70" h="595">
                <a:moveTo>
                  <a:pt x="207" y="595"/>
                </a:moveTo>
                <a:cubicBezTo>
                  <a:pt x="180" y="595"/>
                  <a:pt x="155" y="580"/>
                  <a:pt x="141" y="557"/>
                </a:cubicBezTo>
                <a:cubicBezTo>
                  <a:pt x="13" y="335"/>
                  <a:pt x="13" y="335"/>
                  <a:pt x="13" y="335"/>
                </a:cubicBezTo>
                <a:cubicBezTo>
                  <a:pt x="0" y="312"/>
                  <a:pt x="0" y="283"/>
                  <a:pt x="13" y="260"/>
                </a:cubicBezTo>
                <a:cubicBezTo>
                  <a:pt x="141" y="38"/>
                  <a:pt x="141" y="38"/>
                  <a:pt x="141" y="38"/>
                </a:cubicBezTo>
                <a:cubicBezTo>
                  <a:pt x="155" y="14"/>
                  <a:pt x="180" y="0"/>
                  <a:pt x="207" y="0"/>
                </a:cubicBezTo>
                <a:cubicBezTo>
                  <a:pt x="463" y="0"/>
                  <a:pt x="463" y="0"/>
                  <a:pt x="463" y="0"/>
                </a:cubicBezTo>
                <a:cubicBezTo>
                  <a:pt x="490" y="0"/>
                  <a:pt x="515" y="14"/>
                  <a:pt x="528" y="38"/>
                </a:cubicBezTo>
                <a:cubicBezTo>
                  <a:pt x="656" y="259"/>
                  <a:pt x="656" y="259"/>
                  <a:pt x="656" y="259"/>
                </a:cubicBezTo>
                <a:cubicBezTo>
                  <a:pt x="670" y="283"/>
                  <a:pt x="670" y="312"/>
                  <a:pt x="656" y="335"/>
                </a:cubicBezTo>
                <a:cubicBezTo>
                  <a:pt x="528" y="557"/>
                  <a:pt x="528" y="557"/>
                  <a:pt x="528" y="557"/>
                </a:cubicBezTo>
                <a:cubicBezTo>
                  <a:pt x="515" y="580"/>
                  <a:pt x="490" y="595"/>
                  <a:pt x="463" y="595"/>
                </a:cubicBezTo>
                <a:cubicBezTo>
                  <a:pt x="207" y="595"/>
                  <a:pt x="207" y="595"/>
                  <a:pt x="207" y="595"/>
                </a:cubicBezTo>
                <a:close/>
              </a:path>
            </a:pathLst>
          </a:custGeom>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en-US">
              <a:latin typeface="Helvetica Neue W23 for SKY Reg" panose="020B0604020202020204" pitchFamily="34" charset="-78"/>
              <a:cs typeface="Helvetica Neue W23 for SKY Reg" panose="020B0604020202020204" pitchFamily="34" charset="-78"/>
            </a:endParaRPr>
          </a:p>
        </p:txBody>
      </p:sp>
      <p:sp>
        <p:nvSpPr>
          <p:cNvPr id="27" name="Freeform 24">
            <a:extLst>
              <a:ext uri="{FF2B5EF4-FFF2-40B4-BE49-F238E27FC236}">
                <a16:creationId xmlns:a16="http://schemas.microsoft.com/office/drawing/2014/main" xmlns="" id="{F91AC388-619B-9596-157F-151B0BCF398C}"/>
              </a:ext>
            </a:extLst>
          </p:cNvPr>
          <p:cNvSpPr>
            <a:spLocks/>
          </p:cNvSpPr>
          <p:nvPr/>
        </p:nvSpPr>
        <p:spPr bwMode="auto">
          <a:xfrm>
            <a:off x="5340252" y="4567392"/>
            <a:ext cx="1262278" cy="1121316"/>
          </a:xfrm>
          <a:custGeom>
            <a:avLst/>
            <a:gdLst>
              <a:gd name="T0" fmla="*/ 206 w 670"/>
              <a:gd name="T1" fmla="*/ 595 h 595"/>
              <a:gd name="T2" fmla="*/ 141 w 670"/>
              <a:gd name="T3" fmla="*/ 557 h 595"/>
              <a:gd name="T4" fmla="*/ 13 w 670"/>
              <a:gd name="T5" fmla="*/ 335 h 595"/>
              <a:gd name="T6" fmla="*/ 13 w 670"/>
              <a:gd name="T7" fmla="*/ 260 h 595"/>
              <a:gd name="T8" fmla="*/ 141 w 670"/>
              <a:gd name="T9" fmla="*/ 38 h 595"/>
              <a:gd name="T10" fmla="*/ 206 w 670"/>
              <a:gd name="T11" fmla="*/ 0 h 595"/>
              <a:gd name="T12" fmla="*/ 463 w 670"/>
              <a:gd name="T13" fmla="*/ 0 h 595"/>
              <a:gd name="T14" fmla="*/ 528 w 670"/>
              <a:gd name="T15" fmla="*/ 38 h 595"/>
              <a:gd name="T16" fmla="*/ 656 w 670"/>
              <a:gd name="T17" fmla="*/ 260 h 595"/>
              <a:gd name="T18" fmla="*/ 656 w 670"/>
              <a:gd name="T19" fmla="*/ 335 h 595"/>
              <a:gd name="T20" fmla="*/ 528 w 670"/>
              <a:gd name="T21" fmla="*/ 557 h 595"/>
              <a:gd name="T22" fmla="*/ 463 w 670"/>
              <a:gd name="T23" fmla="*/ 595 h 595"/>
              <a:gd name="T24" fmla="*/ 206 w 670"/>
              <a:gd name="T25" fmla="*/ 595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70" h="595">
                <a:moveTo>
                  <a:pt x="206" y="595"/>
                </a:moveTo>
                <a:cubicBezTo>
                  <a:pt x="180" y="595"/>
                  <a:pt x="155" y="580"/>
                  <a:pt x="141" y="557"/>
                </a:cubicBezTo>
                <a:cubicBezTo>
                  <a:pt x="13" y="335"/>
                  <a:pt x="13" y="335"/>
                  <a:pt x="13" y="335"/>
                </a:cubicBezTo>
                <a:cubicBezTo>
                  <a:pt x="0" y="312"/>
                  <a:pt x="0" y="283"/>
                  <a:pt x="13" y="260"/>
                </a:cubicBezTo>
                <a:cubicBezTo>
                  <a:pt x="141" y="38"/>
                  <a:pt x="141" y="38"/>
                  <a:pt x="141" y="38"/>
                </a:cubicBezTo>
                <a:cubicBezTo>
                  <a:pt x="155" y="14"/>
                  <a:pt x="180" y="0"/>
                  <a:pt x="206" y="0"/>
                </a:cubicBezTo>
                <a:cubicBezTo>
                  <a:pt x="463" y="0"/>
                  <a:pt x="463" y="0"/>
                  <a:pt x="463" y="0"/>
                </a:cubicBezTo>
                <a:cubicBezTo>
                  <a:pt x="490" y="0"/>
                  <a:pt x="515" y="14"/>
                  <a:pt x="528" y="38"/>
                </a:cubicBezTo>
                <a:cubicBezTo>
                  <a:pt x="656" y="260"/>
                  <a:pt x="656" y="260"/>
                  <a:pt x="656" y="260"/>
                </a:cubicBezTo>
                <a:cubicBezTo>
                  <a:pt x="670" y="283"/>
                  <a:pt x="670" y="312"/>
                  <a:pt x="656" y="335"/>
                </a:cubicBezTo>
                <a:cubicBezTo>
                  <a:pt x="528" y="557"/>
                  <a:pt x="528" y="557"/>
                  <a:pt x="528" y="557"/>
                </a:cubicBezTo>
                <a:cubicBezTo>
                  <a:pt x="515" y="580"/>
                  <a:pt x="490" y="595"/>
                  <a:pt x="463" y="595"/>
                </a:cubicBezTo>
                <a:lnTo>
                  <a:pt x="206" y="595"/>
                </a:lnTo>
                <a:close/>
              </a:path>
            </a:pathLst>
          </a:custGeom>
          <a:ln/>
        </p:spPr>
        <p:style>
          <a:lnRef idx="0">
            <a:schemeClr val="accent4"/>
          </a:lnRef>
          <a:fillRef idx="3">
            <a:schemeClr val="accent4"/>
          </a:fillRef>
          <a:effectRef idx="3">
            <a:schemeClr val="accent4"/>
          </a:effectRef>
          <a:fontRef idx="minor">
            <a:schemeClr val="lt1"/>
          </a:fontRef>
        </p:style>
        <p:txBody>
          <a:bodyPr vert="horz" wrap="square" lIns="91440" tIns="45720" rIns="91440" bIns="45720" numCol="1" anchor="t" anchorCtr="0" compatLnSpc="1">
            <a:prstTxWarp prst="textNoShape">
              <a:avLst/>
            </a:prstTxWarp>
          </a:bodyPr>
          <a:lstStyle/>
          <a:p>
            <a:endParaRPr lang="en-US">
              <a:latin typeface="Helvetica Neue W23 for SKY Reg" panose="020B0604020202020204" pitchFamily="34" charset="-78"/>
              <a:cs typeface="Helvetica Neue W23 for SKY Reg" panose="020B0604020202020204" pitchFamily="34" charset="-78"/>
            </a:endParaRPr>
          </a:p>
        </p:txBody>
      </p:sp>
      <p:grpSp>
        <p:nvGrpSpPr>
          <p:cNvPr id="29" name="Group 100">
            <a:extLst>
              <a:ext uri="{FF2B5EF4-FFF2-40B4-BE49-F238E27FC236}">
                <a16:creationId xmlns:a16="http://schemas.microsoft.com/office/drawing/2014/main" xmlns="" id="{211985D1-EFB7-95A9-96F9-BE520166D688}"/>
              </a:ext>
            </a:extLst>
          </p:cNvPr>
          <p:cNvGrpSpPr/>
          <p:nvPr/>
        </p:nvGrpSpPr>
        <p:grpSpPr>
          <a:xfrm flipH="1">
            <a:off x="8118854" y="1936081"/>
            <a:ext cx="3111936" cy="1071353"/>
            <a:chOff x="509583" y="2267478"/>
            <a:chExt cx="3111936" cy="1071353"/>
          </a:xfrm>
        </p:grpSpPr>
        <p:sp>
          <p:nvSpPr>
            <p:cNvPr id="30" name="Text Placeholder 32">
              <a:extLst>
                <a:ext uri="{FF2B5EF4-FFF2-40B4-BE49-F238E27FC236}">
                  <a16:creationId xmlns:a16="http://schemas.microsoft.com/office/drawing/2014/main" xmlns="" id="{BAD2B179-9632-A6EB-3D17-57C24F0BAC55}"/>
                </a:ext>
              </a:extLst>
            </p:cNvPr>
            <p:cNvSpPr txBox="1">
              <a:spLocks/>
            </p:cNvSpPr>
            <p:nvPr/>
          </p:nvSpPr>
          <p:spPr>
            <a:xfrm>
              <a:off x="509583" y="2692500"/>
              <a:ext cx="2453397" cy="646331"/>
            </a:xfrm>
            <a:prstGeom prst="rect">
              <a:avLst/>
            </a:prstGeom>
            <a:noFill/>
          </p:spPr>
          <p:txBody>
            <a:bodyPr wrap="square" rtlCol="0">
              <a:spAutoFit/>
            </a:bodyPr>
            <a:lstStyle>
              <a:defPPr>
                <a:defRPr lang="en-US"/>
              </a:defPPr>
              <a:lvl1pPr algn="ctr" rtl="1">
                <a:defRPr sz="1200">
                  <a:solidFill>
                    <a:schemeClr val="tx1">
                      <a:lumMod val="75000"/>
                      <a:lumOff val="25000"/>
                    </a:schemeClr>
                  </a:solidFill>
                  <a:latin typeface="Tajawal" panose="00000500000000000000" pitchFamily="2" charset="-78"/>
                  <a:cs typeface="Tajawal" panose="00000500000000000000" pitchFamily="2" charset="-78"/>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ar-SA" dirty="0"/>
                <a:t>يتم في هذا اليوم تقديم مجموعة من المحاضرات والورش التي يتم خلالها الحديث عن أهميّة الجودة</a:t>
              </a:r>
            </a:p>
          </p:txBody>
        </p:sp>
        <p:grpSp>
          <p:nvGrpSpPr>
            <p:cNvPr id="31" name="Group 104">
              <a:extLst>
                <a:ext uri="{FF2B5EF4-FFF2-40B4-BE49-F238E27FC236}">
                  <a16:creationId xmlns:a16="http://schemas.microsoft.com/office/drawing/2014/main" xmlns="" id="{422D2DD6-238C-FA99-CA08-829A4EC7180B}"/>
                </a:ext>
              </a:extLst>
            </p:cNvPr>
            <p:cNvGrpSpPr/>
            <p:nvPr/>
          </p:nvGrpSpPr>
          <p:grpSpPr>
            <a:xfrm>
              <a:off x="3150026" y="2267478"/>
              <a:ext cx="471493" cy="471491"/>
              <a:chOff x="1237829" y="1727275"/>
              <a:chExt cx="699076" cy="699074"/>
            </a:xfrm>
          </p:grpSpPr>
          <p:sp>
            <p:nvSpPr>
              <p:cNvPr id="32" name="Oval 105">
                <a:extLst>
                  <a:ext uri="{FF2B5EF4-FFF2-40B4-BE49-F238E27FC236}">
                    <a16:creationId xmlns:a16="http://schemas.microsoft.com/office/drawing/2014/main" xmlns="" id="{938AC1B9-1065-E0CE-E1E3-834977F55218}"/>
                  </a:ext>
                </a:extLst>
              </p:cNvPr>
              <p:cNvSpPr/>
              <p:nvPr/>
            </p:nvSpPr>
            <p:spPr>
              <a:xfrm>
                <a:off x="1237829" y="1727275"/>
                <a:ext cx="699076" cy="699074"/>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rtl="1"/>
                <a:endParaRPr lang="en-AU" sz="1600" dirty="0">
                  <a:solidFill>
                    <a:schemeClr val="bg1"/>
                  </a:solidFill>
                  <a:latin typeface="Helvetica Neue W23 for SKY Reg" panose="020B0604020202020204" pitchFamily="34" charset="-78"/>
                  <a:cs typeface="Fanan" pitchFamily="2" charset="-78"/>
                </a:endParaRPr>
              </a:p>
            </p:txBody>
          </p:sp>
          <p:sp>
            <p:nvSpPr>
              <p:cNvPr id="33" name="Shape 2540">
                <a:extLst>
                  <a:ext uri="{FF2B5EF4-FFF2-40B4-BE49-F238E27FC236}">
                    <a16:creationId xmlns:a16="http://schemas.microsoft.com/office/drawing/2014/main" xmlns="" id="{A60A7FFB-9757-1668-01F6-4C05386B4FF5}"/>
                  </a:ext>
                </a:extLst>
              </p:cNvPr>
              <p:cNvSpPr/>
              <p:nvPr/>
            </p:nvSpPr>
            <p:spPr>
              <a:xfrm flipH="1">
                <a:off x="1447703" y="1937148"/>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chemeClr val="bg1"/>
              </a:solidFill>
              <a:ln w="12700">
                <a:miter lim="400000"/>
              </a:ln>
            </p:spPr>
            <p:txBody>
              <a:bodyPr lIns="19045" tIns="19045" rIns="19045" bIns="19045" anchor="ctr"/>
              <a:lstStyle/>
              <a:p>
                <a:pPr defTabSz="228532" rtl="1">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600">
                  <a:latin typeface="Helvetica Neue W23 for SKY Reg" panose="020B0604020202020204" pitchFamily="34" charset="-78"/>
                  <a:ea typeface="Source Sans Pro Light" charset="0"/>
                  <a:cs typeface="Fanan" pitchFamily="2" charset="-78"/>
                </a:endParaRPr>
              </a:p>
            </p:txBody>
          </p:sp>
        </p:grpSp>
      </p:grpSp>
      <p:grpSp>
        <p:nvGrpSpPr>
          <p:cNvPr id="34" name="Group 107">
            <a:extLst>
              <a:ext uri="{FF2B5EF4-FFF2-40B4-BE49-F238E27FC236}">
                <a16:creationId xmlns:a16="http://schemas.microsoft.com/office/drawing/2014/main" xmlns="" id="{8FEE1E8F-E07C-93AB-616E-55DC3E70AA53}"/>
              </a:ext>
            </a:extLst>
          </p:cNvPr>
          <p:cNvGrpSpPr/>
          <p:nvPr/>
        </p:nvGrpSpPr>
        <p:grpSpPr>
          <a:xfrm flipH="1">
            <a:off x="8118854" y="3445265"/>
            <a:ext cx="3812994" cy="1229265"/>
            <a:chOff x="-184696" y="3318919"/>
            <a:chExt cx="3812994" cy="1229265"/>
          </a:xfrm>
        </p:grpSpPr>
        <p:sp>
          <p:nvSpPr>
            <p:cNvPr id="35" name="Text Placeholder 32">
              <a:extLst>
                <a:ext uri="{FF2B5EF4-FFF2-40B4-BE49-F238E27FC236}">
                  <a16:creationId xmlns:a16="http://schemas.microsoft.com/office/drawing/2014/main" xmlns="" id="{E4CA1678-1404-1DAF-4AF0-22E961BF287F}"/>
                </a:ext>
              </a:extLst>
            </p:cNvPr>
            <p:cNvSpPr txBox="1">
              <a:spLocks/>
            </p:cNvSpPr>
            <p:nvPr/>
          </p:nvSpPr>
          <p:spPr>
            <a:xfrm>
              <a:off x="-184696" y="3717187"/>
              <a:ext cx="3148049" cy="830997"/>
            </a:xfrm>
            <a:prstGeom prst="rect">
              <a:avLst/>
            </a:prstGeom>
            <a:noFill/>
          </p:spPr>
          <p:txBody>
            <a:bodyPr wrap="square" rtlCol="0">
              <a:spAutoFit/>
            </a:bodyPr>
            <a:lstStyle>
              <a:defPPr>
                <a:defRPr lang="en-US"/>
              </a:defPPr>
              <a:lvl1pPr algn="ctr" rtl="1">
                <a:defRPr sz="1200">
                  <a:solidFill>
                    <a:schemeClr val="tx1">
                      <a:lumMod val="75000"/>
                      <a:lumOff val="25000"/>
                    </a:schemeClr>
                  </a:solidFill>
                  <a:latin typeface="Tajawal" panose="00000500000000000000" pitchFamily="2" charset="-78"/>
                  <a:cs typeface="Tajawal" panose="00000500000000000000" pitchFamily="2" charset="-78"/>
                </a:defRPr>
              </a:lvl1pPr>
              <a:lvl2pPr marL="514350" indent="-171450" defTabSz="685800">
                <a:lnSpc>
                  <a:spcPct val="90000"/>
                </a:lnSpc>
                <a:spcBef>
                  <a:spcPts val="375"/>
                </a:spcBef>
                <a:buFont typeface="Arial" panose="020B0604020202020204" pitchFamily="34" charset="0"/>
                <a:buChar char="•"/>
                <a:defRPr>
                  <a:latin typeface="Neris Thin" panose="00000300000000000000" pitchFamily="50" charset="0"/>
                </a:defRPr>
              </a:lvl2pPr>
              <a:lvl3pPr marL="857250" indent="-171450" defTabSz="685800">
                <a:lnSpc>
                  <a:spcPct val="90000"/>
                </a:lnSpc>
                <a:spcBef>
                  <a:spcPts val="375"/>
                </a:spcBef>
                <a:buFont typeface="Arial" panose="020B0604020202020204" pitchFamily="34" charset="0"/>
                <a:buChar char="•"/>
                <a:defRPr sz="1500">
                  <a:latin typeface="Neris Thin" panose="00000300000000000000" pitchFamily="50" charset="0"/>
                </a:defRPr>
              </a:lvl3pPr>
              <a:lvl4pPr marL="1200150" indent="-171450" defTabSz="685800">
                <a:lnSpc>
                  <a:spcPct val="90000"/>
                </a:lnSpc>
                <a:spcBef>
                  <a:spcPts val="375"/>
                </a:spcBef>
                <a:buFont typeface="Arial" panose="020B0604020202020204" pitchFamily="34" charset="0"/>
                <a:buChar char="•"/>
                <a:defRPr sz="1350">
                  <a:latin typeface="Neris Thin" panose="00000300000000000000" pitchFamily="50" charset="0"/>
                </a:defRPr>
              </a:lvl4pPr>
              <a:lvl5pPr marL="1543050" indent="-171450" defTabSz="685800">
                <a:lnSpc>
                  <a:spcPct val="90000"/>
                </a:lnSpc>
                <a:spcBef>
                  <a:spcPts val="375"/>
                </a:spcBef>
                <a:buFont typeface="Arial" panose="020B0604020202020204" pitchFamily="34" charset="0"/>
                <a:buChar char="•"/>
                <a:defRPr sz="1350">
                  <a:latin typeface="Neris Thin" panose="00000300000000000000" pitchFamily="50" charset="0"/>
                </a:defRPr>
              </a:lvl5pPr>
              <a:lvl6pPr marL="1885950" indent="-171450" defTabSz="685800">
                <a:lnSpc>
                  <a:spcPct val="90000"/>
                </a:lnSpc>
                <a:spcBef>
                  <a:spcPts val="375"/>
                </a:spcBef>
                <a:buFont typeface="Arial" panose="020B0604020202020204" pitchFamily="34" charset="0"/>
                <a:buChar char="•"/>
                <a:defRPr sz="135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r>
                <a:rPr lang="ar-SA" dirty="0"/>
                <a:t>العمل على تكريم عدد واسع من العمال الذي قاموا على تحقيق الإنجازات التي تستحقّ ذلك، والعمل على تكريم فريق العمل الذي أسهم في مجال الجود</a:t>
              </a:r>
            </a:p>
          </p:txBody>
        </p:sp>
        <p:grpSp>
          <p:nvGrpSpPr>
            <p:cNvPr id="36" name="Group 111">
              <a:extLst>
                <a:ext uri="{FF2B5EF4-FFF2-40B4-BE49-F238E27FC236}">
                  <a16:creationId xmlns:a16="http://schemas.microsoft.com/office/drawing/2014/main" xmlns="" id="{BFB602DB-BC05-119D-2426-581583817F8F}"/>
                </a:ext>
              </a:extLst>
            </p:cNvPr>
            <p:cNvGrpSpPr/>
            <p:nvPr/>
          </p:nvGrpSpPr>
          <p:grpSpPr>
            <a:xfrm>
              <a:off x="3156805" y="3318919"/>
              <a:ext cx="471493" cy="471491"/>
              <a:chOff x="1237829" y="3292077"/>
              <a:chExt cx="699076" cy="699074"/>
            </a:xfrm>
          </p:grpSpPr>
          <p:sp>
            <p:nvSpPr>
              <p:cNvPr id="37" name="Oval 112">
                <a:extLst>
                  <a:ext uri="{FF2B5EF4-FFF2-40B4-BE49-F238E27FC236}">
                    <a16:creationId xmlns:a16="http://schemas.microsoft.com/office/drawing/2014/main" xmlns="" id="{63106ABB-63DD-F8C0-0663-A21E8BB3C324}"/>
                  </a:ext>
                </a:extLst>
              </p:cNvPr>
              <p:cNvSpPr/>
              <p:nvPr/>
            </p:nvSpPr>
            <p:spPr>
              <a:xfrm>
                <a:off x="1237829" y="3292077"/>
                <a:ext cx="699076" cy="699074"/>
              </a:xfrm>
              <a:prstGeom prst="ellipse">
                <a:avLst/>
              </a:prstGeom>
              <a:ln/>
            </p:spPr>
            <p:style>
              <a:lnRef idx="0">
                <a:schemeClr val="accent2"/>
              </a:lnRef>
              <a:fillRef idx="3">
                <a:schemeClr val="accent2"/>
              </a:fillRef>
              <a:effectRef idx="3">
                <a:schemeClr val="accent2"/>
              </a:effectRef>
              <a:fontRef idx="minor">
                <a:schemeClr val="lt1"/>
              </a:fontRef>
            </p:style>
            <p:txBody>
              <a:bodyPr rtlCol="0" anchor="ctr"/>
              <a:lstStyle/>
              <a:p>
                <a:pPr rtl="1"/>
                <a:endParaRPr lang="en-AU" sz="1600" dirty="0">
                  <a:solidFill>
                    <a:schemeClr val="bg1"/>
                  </a:solidFill>
                  <a:latin typeface="Helvetica Neue W23 for SKY Reg" panose="020B0604020202020204" pitchFamily="34" charset="-78"/>
                  <a:cs typeface="Fanan" pitchFamily="2" charset="-78"/>
                </a:endParaRPr>
              </a:p>
            </p:txBody>
          </p:sp>
          <p:sp>
            <p:nvSpPr>
              <p:cNvPr id="38" name="Shape 2540">
                <a:extLst>
                  <a:ext uri="{FF2B5EF4-FFF2-40B4-BE49-F238E27FC236}">
                    <a16:creationId xmlns:a16="http://schemas.microsoft.com/office/drawing/2014/main" xmlns="" id="{35AA4423-E7B5-58B5-1418-F3425D5B861A}"/>
                  </a:ext>
                </a:extLst>
              </p:cNvPr>
              <p:cNvSpPr/>
              <p:nvPr/>
            </p:nvSpPr>
            <p:spPr>
              <a:xfrm flipH="1">
                <a:off x="1444704" y="3501950"/>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chemeClr val="bg1"/>
              </a:solidFill>
              <a:ln w="12700">
                <a:miter lim="400000"/>
              </a:ln>
            </p:spPr>
            <p:txBody>
              <a:bodyPr lIns="19045" tIns="19045" rIns="19045" bIns="19045" anchor="ctr"/>
              <a:lstStyle/>
              <a:p>
                <a:pPr defTabSz="228532" rtl="1">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600">
                  <a:latin typeface="Helvetica Neue W23 for SKY Reg" panose="020B0604020202020204" pitchFamily="34" charset="-78"/>
                  <a:ea typeface="Source Sans Pro Light" charset="0"/>
                  <a:cs typeface="Fanan" pitchFamily="2" charset="-78"/>
                </a:endParaRPr>
              </a:p>
            </p:txBody>
          </p:sp>
        </p:grpSp>
      </p:grpSp>
      <p:grpSp>
        <p:nvGrpSpPr>
          <p:cNvPr id="39" name="Group 114">
            <a:extLst>
              <a:ext uri="{FF2B5EF4-FFF2-40B4-BE49-F238E27FC236}">
                <a16:creationId xmlns:a16="http://schemas.microsoft.com/office/drawing/2014/main" xmlns="" id="{2E61A6A8-51E5-1AE8-F878-6C2ABB169A35}"/>
              </a:ext>
            </a:extLst>
          </p:cNvPr>
          <p:cNvGrpSpPr/>
          <p:nvPr/>
        </p:nvGrpSpPr>
        <p:grpSpPr>
          <a:xfrm flipH="1">
            <a:off x="8118854" y="4933585"/>
            <a:ext cx="3700107" cy="1122503"/>
            <a:chOff x="-71809" y="4370360"/>
            <a:chExt cx="3700107" cy="1122503"/>
          </a:xfrm>
        </p:grpSpPr>
        <p:sp>
          <p:nvSpPr>
            <p:cNvPr id="40" name="Text Placeholder 32">
              <a:extLst>
                <a:ext uri="{FF2B5EF4-FFF2-40B4-BE49-F238E27FC236}">
                  <a16:creationId xmlns:a16="http://schemas.microsoft.com/office/drawing/2014/main" xmlns="" id="{202CCAF7-F925-6803-E5C2-CE2E1AAEBACA}"/>
                </a:ext>
              </a:extLst>
            </p:cNvPr>
            <p:cNvSpPr txBox="1">
              <a:spLocks/>
            </p:cNvSpPr>
            <p:nvPr/>
          </p:nvSpPr>
          <p:spPr>
            <a:xfrm>
              <a:off x="-71809" y="4776650"/>
              <a:ext cx="3034974" cy="716213"/>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rtl="1">
                <a:lnSpc>
                  <a:spcPct val="100000"/>
                </a:lnSpc>
                <a:buNone/>
              </a:pPr>
              <a:r>
                <a:rPr lang="ar-SA" sz="1200" dirty="0">
                  <a:solidFill>
                    <a:schemeClr val="tx1">
                      <a:lumMod val="75000"/>
                      <a:lumOff val="25000"/>
                    </a:schemeClr>
                  </a:solidFill>
                  <a:latin typeface="Tajawal" panose="00000500000000000000" pitchFamily="2" charset="-78"/>
                  <a:cs typeface="Tajawal" panose="00000500000000000000" pitchFamily="2" charset="-78"/>
                </a:rPr>
                <a:t>دعوات لمشاركة المجتمع المحلي في الأنشطة والفعاليات التي تتناول عرض المنتجات تحت شعارات الجودة، وإجراء مناقشات وندوات ثقافيّة وغير ذلك</a:t>
              </a:r>
            </a:p>
          </p:txBody>
        </p:sp>
        <p:grpSp>
          <p:nvGrpSpPr>
            <p:cNvPr id="41" name="Group 118">
              <a:extLst>
                <a:ext uri="{FF2B5EF4-FFF2-40B4-BE49-F238E27FC236}">
                  <a16:creationId xmlns:a16="http://schemas.microsoft.com/office/drawing/2014/main" xmlns="" id="{C407A56C-B673-7C07-C4A2-BD20C792E0B5}"/>
                </a:ext>
              </a:extLst>
            </p:cNvPr>
            <p:cNvGrpSpPr/>
            <p:nvPr/>
          </p:nvGrpSpPr>
          <p:grpSpPr>
            <a:xfrm>
              <a:off x="3156805" y="4370360"/>
              <a:ext cx="471493" cy="471491"/>
              <a:chOff x="1237829" y="4856879"/>
              <a:chExt cx="699076" cy="699074"/>
            </a:xfrm>
          </p:grpSpPr>
          <p:sp>
            <p:nvSpPr>
              <p:cNvPr id="42" name="Oval 119">
                <a:extLst>
                  <a:ext uri="{FF2B5EF4-FFF2-40B4-BE49-F238E27FC236}">
                    <a16:creationId xmlns:a16="http://schemas.microsoft.com/office/drawing/2014/main" xmlns="" id="{57140F74-1E14-350A-38D2-B81474088BC9}"/>
                  </a:ext>
                </a:extLst>
              </p:cNvPr>
              <p:cNvSpPr/>
              <p:nvPr/>
            </p:nvSpPr>
            <p:spPr>
              <a:xfrm>
                <a:off x="1237829" y="4856879"/>
                <a:ext cx="699076" cy="699074"/>
              </a:xfrm>
              <a:prstGeom prst="ellipse">
                <a:avLst/>
              </a:prstGeom>
              <a:ln/>
            </p:spPr>
            <p:style>
              <a:lnRef idx="0">
                <a:schemeClr val="accent3"/>
              </a:lnRef>
              <a:fillRef idx="3">
                <a:schemeClr val="accent3"/>
              </a:fillRef>
              <a:effectRef idx="3">
                <a:schemeClr val="accent3"/>
              </a:effectRef>
              <a:fontRef idx="minor">
                <a:schemeClr val="lt1"/>
              </a:fontRef>
            </p:style>
            <p:txBody>
              <a:bodyPr rtlCol="0" anchor="ctr"/>
              <a:lstStyle/>
              <a:p>
                <a:pPr rtl="1"/>
                <a:endParaRPr lang="en-AU" sz="1600" dirty="0">
                  <a:solidFill>
                    <a:schemeClr val="bg1"/>
                  </a:solidFill>
                  <a:latin typeface="Helvetica Neue W23 for SKY Reg" panose="020B0604020202020204" pitchFamily="34" charset="-78"/>
                  <a:cs typeface="Fanan" pitchFamily="2" charset="-78"/>
                </a:endParaRPr>
              </a:p>
            </p:txBody>
          </p:sp>
          <p:sp>
            <p:nvSpPr>
              <p:cNvPr id="43" name="Shape 2540">
                <a:extLst>
                  <a:ext uri="{FF2B5EF4-FFF2-40B4-BE49-F238E27FC236}">
                    <a16:creationId xmlns:a16="http://schemas.microsoft.com/office/drawing/2014/main" xmlns="" id="{0C8D7B90-39A6-B5D8-36FF-464BB2022C3D}"/>
                  </a:ext>
                </a:extLst>
              </p:cNvPr>
              <p:cNvSpPr/>
              <p:nvPr/>
            </p:nvSpPr>
            <p:spPr>
              <a:xfrm flipH="1">
                <a:off x="1442604" y="5066752"/>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chemeClr val="bg1"/>
              </a:solidFill>
              <a:ln w="12700">
                <a:miter lim="400000"/>
              </a:ln>
            </p:spPr>
            <p:txBody>
              <a:bodyPr lIns="19045" tIns="19045" rIns="19045" bIns="19045" anchor="ctr"/>
              <a:lstStyle/>
              <a:p>
                <a:pPr defTabSz="228532" rtl="1">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600">
                  <a:latin typeface="Helvetica Neue W23 for SKY Reg" panose="020B0604020202020204" pitchFamily="34" charset="-78"/>
                  <a:ea typeface="Source Sans Pro Light" charset="0"/>
                  <a:cs typeface="Fanan" pitchFamily="2" charset="-78"/>
                </a:endParaRPr>
              </a:p>
            </p:txBody>
          </p:sp>
        </p:grpSp>
      </p:grpSp>
      <p:grpSp>
        <p:nvGrpSpPr>
          <p:cNvPr id="44" name="Group 121">
            <a:extLst>
              <a:ext uri="{FF2B5EF4-FFF2-40B4-BE49-F238E27FC236}">
                <a16:creationId xmlns:a16="http://schemas.microsoft.com/office/drawing/2014/main" xmlns="" id="{90CE58BA-7F1E-F71B-619B-D1B93C4E2C60}"/>
              </a:ext>
            </a:extLst>
          </p:cNvPr>
          <p:cNvGrpSpPr/>
          <p:nvPr/>
        </p:nvGrpSpPr>
        <p:grpSpPr>
          <a:xfrm flipH="1">
            <a:off x="260150" y="1943566"/>
            <a:ext cx="3404622" cy="1017228"/>
            <a:chOff x="8574388" y="2267478"/>
            <a:chExt cx="3404622" cy="1017228"/>
          </a:xfrm>
        </p:grpSpPr>
        <p:sp>
          <p:nvSpPr>
            <p:cNvPr id="45" name="Text Placeholder 32">
              <a:extLst>
                <a:ext uri="{FF2B5EF4-FFF2-40B4-BE49-F238E27FC236}">
                  <a16:creationId xmlns:a16="http://schemas.microsoft.com/office/drawing/2014/main" xmlns="" id="{C3AC1DA1-EB16-3080-6DCB-641146059DEF}"/>
                </a:ext>
              </a:extLst>
            </p:cNvPr>
            <p:cNvSpPr txBox="1">
              <a:spLocks/>
            </p:cNvSpPr>
            <p:nvPr/>
          </p:nvSpPr>
          <p:spPr>
            <a:xfrm>
              <a:off x="9027658" y="2638375"/>
              <a:ext cx="2951352" cy="646331"/>
            </a:xfrm>
            <a:prstGeom prst="rect">
              <a:avLst/>
            </a:prstGeom>
            <a:noFill/>
          </p:spPr>
          <p:txBody>
            <a:bodyPr wrap="square" rtlCol="0">
              <a:spAutoFit/>
            </a:bodyPr>
            <a:lstStyle>
              <a:defPPr>
                <a:defRPr lang="en-US"/>
              </a:defPPr>
              <a:lvl1pPr algn="ctr" rtl="1">
                <a:defRPr sz="1200">
                  <a:solidFill>
                    <a:schemeClr val="tx1">
                      <a:lumMod val="75000"/>
                      <a:lumOff val="25000"/>
                    </a:schemeClr>
                  </a:solidFill>
                  <a:latin typeface="Tajawal" panose="00000500000000000000" pitchFamily="2" charset="-78"/>
                  <a:cs typeface="Tajawal" panose="00000500000000000000" pitchFamily="2" charset="-78"/>
                </a:defRPr>
              </a:lvl1pPr>
              <a:lvl2pPr marL="514350" indent="-171450" defTabSz="685800">
                <a:lnSpc>
                  <a:spcPct val="90000"/>
                </a:lnSpc>
                <a:spcBef>
                  <a:spcPts val="375"/>
                </a:spcBef>
                <a:buFont typeface="Arial" panose="020B0604020202020204" pitchFamily="34" charset="0"/>
                <a:buChar char="•"/>
                <a:defRPr>
                  <a:latin typeface="Neris Thin" panose="00000300000000000000" pitchFamily="50" charset="0"/>
                </a:defRPr>
              </a:lvl2pPr>
              <a:lvl3pPr marL="857250" indent="-171450" defTabSz="685800">
                <a:lnSpc>
                  <a:spcPct val="90000"/>
                </a:lnSpc>
                <a:spcBef>
                  <a:spcPts val="375"/>
                </a:spcBef>
                <a:buFont typeface="Arial" panose="020B0604020202020204" pitchFamily="34" charset="0"/>
                <a:buChar char="•"/>
                <a:defRPr sz="1500">
                  <a:latin typeface="Neris Thin" panose="00000300000000000000" pitchFamily="50" charset="0"/>
                </a:defRPr>
              </a:lvl3pPr>
              <a:lvl4pPr marL="1200150" indent="-171450" defTabSz="685800">
                <a:lnSpc>
                  <a:spcPct val="90000"/>
                </a:lnSpc>
                <a:spcBef>
                  <a:spcPts val="375"/>
                </a:spcBef>
                <a:buFont typeface="Arial" panose="020B0604020202020204" pitchFamily="34" charset="0"/>
                <a:buChar char="•"/>
                <a:defRPr sz="1350">
                  <a:latin typeface="Neris Thin" panose="00000300000000000000" pitchFamily="50" charset="0"/>
                </a:defRPr>
              </a:lvl4pPr>
              <a:lvl5pPr marL="1543050" indent="-171450" defTabSz="685800">
                <a:lnSpc>
                  <a:spcPct val="90000"/>
                </a:lnSpc>
                <a:spcBef>
                  <a:spcPts val="375"/>
                </a:spcBef>
                <a:buFont typeface="Arial" panose="020B0604020202020204" pitchFamily="34" charset="0"/>
                <a:buChar char="•"/>
                <a:defRPr sz="1350">
                  <a:latin typeface="Neris Thin" panose="00000300000000000000" pitchFamily="50" charset="0"/>
                </a:defRPr>
              </a:lvl5pPr>
              <a:lvl6pPr marL="1885950" indent="-171450" defTabSz="685800">
                <a:lnSpc>
                  <a:spcPct val="90000"/>
                </a:lnSpc>
                <a:spcBef>
                  <a:spcPts val="375"/>
                </a:spcBef>
                <a:buFont typeface="Arial" panose="020B0604020202020204" pitchFamily="34" charset="0"/>
                <a:buChar char="•"/>
                <a:defRPr sz="135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r>
                <a:rPr lang="ar-SA" dirty="0"/>
                <a:t>يتم في يوم الجودة العالمي إصدار عدد من البروش ورأت والنشرات التعريفيّة في هذا اليوم المميّز</a:t>
              </a:r>
            </a:p>
          </p:txBody>
        </p:sp>
        <p:grpSp>
          <p:nvGrpSpPr>
            <p:cNvPr id="46" name="Group 125">
              <a:extLst>
                <a:ext uri="{FF2B5EF4-FFF2-40B4-BE49-F238E27FC236}">
                  <a16:creationId xmlns:a16="http://schemas.microsoft.com/office/drawing/2014/main" xmlns="" id="{487999E7-1014-78E9-15F1-6F90768CF2E9}"/>
                </a:ext>
              </a:extLst>
            </p:cNvPr>
            <p:cNvGrpSpPr/>
            <p:nvPr/>
          </p:nvGrpSpPr>
          <p:grpSpPr>
            <a:xfrm>
              <a:off x="8574388" y="2267478"/>
              <a:ext cx="471493" cy="471491"/>
              <a:chOff x="1237829" y="1727275"/>
              <a:chExt cx="699076" cy="699074"/>
            </a:xfrm>
          </p:grpSpPr>
          <p:sp>
            <p:nvSpPr>
              <p:cNvPr id="47" name="Oval 126">
                <a:extLst>
                  <a:ext uri="{FF2B5EF4-FFF2-40B4-BE49-F238E27FC236}">
                    <a16:creationId xmlns:a16="http://schemas.microsoft.com/office/drawing/2014/main" xmlns="" id="{640B714D-50C7-51D9-3325-351E40DDAC91}"/>
                  </a:ext>
                </a:extLst>
              </p:cNvPr>
              <p:cNvSpPr/>
              <p:nvPr/>
            </p:nvSpPr>
            <p:spPr>
              <a:xfrm>
                <a:off x="1237829" y="1727275"/>
                <a:ext cx="699076" cy="699074"/>
              </a:xfrm>
              <a:prstGeom prst="ellipse">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rtl="1"/>
                <a:endParaRPr lang="en-AU" sz="1600" dirty="0">
                  <a:solidFill>
                    <a:schemeClr val="bg1"/>
                  </a:solidFill>
                  <a:latin typeface="Helvetica Neue W23 for SKY Reg" panose="020B0604020202020204" pitchFamily="34" charset="-78"/>
                  <a:cs typeface="Fanan" pitchFamily="2" charset="-78"/>
                </a:endParaRPr>
              </a:p>
            </p:txBody>
          </p:sp>
          <p:sp>
            <p:nvSpPr>
              <p:cNvPr id="48" name="Shape 2540">
                <a:extLst>
                  <a:ext uri="{FF2B5EF4-FFF2-40B4-BE49-F238E27FC236}">
                    <a16:creationId xmlns:a16="http://schemas.microsoft.com/office/drawing/2014/main" xmlns="" id="{2E0ABEFD-875C-4A79-92F1-B98244B93B3B}"/>
                  </a:ext>
                </a:extLst>
              </p:cNvPr>
              <p:cNvSpPr/>
              <p:nvPr/>
            </p:nvSpPr>
            <p:spPr>
              <a:xfrm flipH="1">
                <a:off x="1447703" y="1937148"/>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chemeClr val="bg1"/>
              </a:solidFill>
              <a:ln w="12700">
                <a:miter lim="400000"/>
              </a:ln>
            </p:spPr>
            <p:txBody>
              <a:bodyPr lIns="19045" tIns="19045" rIns="19045" bIns="19045" anchor="ctr"/>
              <a:lstStyle/>
              <a:p>
                <a:pPr algn="r" defTabSz="228532" rtl="1">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600">
                  <a:latin typeface="Helvetica Neue W23 for SKY Reg" panose="020B0604020202020204" pitchFamily="34" charset="-78"/>
                  <a:ea typeface="Source Sans Pro Light" charset="0"/>
                  <a:cs typeface="Fanan" pitchFamily="2" charset="-78"/>
                </a:endParaRPr>
              </a:p>
            </p:txBody>
          </p:sp>
        </p:grpSp>
      </p:grpSp>
      <p:grpSp>
        <p:nvGrpSpPr>
          <p:cNvPr id="49" name="Group 128">
            <a:extLst>
              <a:ext uri="{FF2B5EF4-FFF2-40B4-BE49-F238E27FC236}">
                <a16:creationId xmlns:a16="http://schemas.microsoft.com/office/drawing/2014/main" xmlns="" id="{8A50F551-24B7-F597-C025-57126CF956AD}"/>
              </a:ext>
            </a:extLst>
          </p:cNvPr>
          <p:cNvGrpSpPr/>
          <p:nvPr/>
        </p:nvGrpSpPr>
        <p:grpSpPr>
          <a:xfrm flipH="1">
            <a:off x="365413" y="3476093"/>
            <a:ext cx="3299359" cy="1126342"/>
            <a:chOff x="8574388" y="3269360"/>
            <a:chExt cx="3299359" cy="1126342"/>
          </a:xfrm>
        </p:grpSpPr>
        <p:sp>
          <p:nvSpPr>
            <p:cNvPr id="50" name="Text Placeholder 32">
              <a:extLst>
                <a:ext uri="{FF2B5EF4-FFF2-40B4-BE49-F238E27FC236}">
                  <a16:creationId xmlns:a16="http://schemas.microsoft.com/office/drawing/2014/main" xmlns="" id="{DF682734-46C2-8D92-9BB7-57D542FA2E20}"/>
                </a:ext>
              </a:extLst>
            </p:cNvPr>
            <p:cNvSpPr txBox="1">
              <a:spLocks/>
            </p:cNvSpPr>
            <p:nvPr/>
          </p:nvSpPr>
          <p:spPr>
            <a:xfrm>
              <a:off x="9080366" y="3686042"/>
              <a:ext cx="2793381" cy="709660"/>
            </a:xfrm>
            <a:prstGeom prst="rect">
              <a:avLst/>
            </a:prstGeom>
          </p:spPr>
          <p:txBody>
            <a:bodyPr lIns="0" tIns="0" rIns="0" bIns="0">
              <a:noAutofit/>
            </a:bodyPr>
            <a:lstStyle>
              <a:defPPr>
                <a:defRPr lang="en-US"/>
              </a:defPPr>
              <a:lvl1pPr indent="0" defTabSz="685800" rtl="1">
                <a:lnSpc>
                  <a:spcPct val="150000"/>
                </a:lnSpc>
                <a:spcBef>
                  <a:spcPts val="750"/>
                </a:spcBef>
                <a:buFont typeface="Arial" panose="020B0604020202020204" pitchFamily="34" charset="0"/>
                <a:buNone/>
                <a:defRPr sz="1200">
                  <a:solidFill>
                    <a:schemeClr val="tx1">
                      <a:lumMod val="75000"/>
                      <a:lumOff val="25000"/>
                    </a:schemeClr>
                  </a:solidFill>
                  <a:latin typeface="Tajawal" panose="00000500000000000000" pitchFamily="2" charset="-78"/>
                  <a:cs typeface="Tajawal" panose="00000500000000000000" pitchFamily="2" charset="-78"/>
                </a:defRPr>
              </a:lvl1pPr>
              <a:lvl2pPr marL="514350" indent="-171450" defTabSz="685800">
                <a:lnSpc>
                  <a:spcPct val="90000"/>
                </a:lnSpc>
                <a:spcBef>
                  <a:spcPts val="375"/>
                </a:spcBef>
                <a:buFont typeface="Arial" panose="020B0604020202020204" pitchFamily="34" charset="0"/>
                <a:buChar char="•"/>
                <a:defRPr>
                  <a:latin typeface="Neris Thin" panose="00000300000000000000" pitchFamily="50" charset="0"/>
                </a:defRPr>
              </a:lvl2pPr>
              <a:lvl3pPr marL="857250" indent="-171450" defTabSz="685800">
                <a:lnSpc>
                  <a:spcPct val="90000"/>
                </a:lnSpc>
                <a:spcBef>
                  <a:spcPts val="375"/>
                </a:spcBef>
                <a:buFont typeface="Arial" panose="020B0604020202020204" pitchFamily="34" charset="0"/>
                <a:buChar char="•"/>
                <a:defRPr sz="1500">
                  <a:latin typeface="Neris Thin" panose="00000300000000000000" pitchFamily="50" charset="0"/>
                </a:defRPr>
              </a:lvl3pPr>
              <a:lvl4pPr marL="1200150" indent="-171450" defTabSz="685800">
                <a:lnSpc>
                  <a:spcPct val="90000"/>
                </a:lnSpc>
                <a:spcBef>
                  <a:spcPts val="375"/>
                </a:spcBef>
                <a:buFont typeface="Arial" panose="020B0604020202020204" pitchFamily="34" charset="0"/>
                <a:buChar char="•"/>
                <a:defRPr sz="1350">
                  <a:latin typeface="Neris Thin" panose="00000300000000000000" pitchFamily="50" charset="0"/>
                </a:defRPr>
              </a:lvl4pPr>
              <a:lvl5pPr marL="1543050" indent="-171450" defTabSz="685800">
                <a:lnSpc>
                  <a:spcPct val="90000"/>
                </a:lnSpc>
                <a:spcBef>
                  <a:spcPts val="375"/>
                </a:spcBef>
                <a:buFont typeface="Arial" panose="020B0604020202020204" pitchFamily="34" charset="0"/>
                <a:buChar char="•"/>
                <a:defRPr sz="1350">
                  <a:latin typeface="Neris Thin" panose="00000300000000000000" pitchFamily="50" charset="0"/>
                </a:defRPr>
              </a:lvl5pPr>
              <a:lvl6pPr marL="1885950" indent="-171450" defTabSz="685800">
                <a:lnSpc>
                  <a:spcPct val="90000"/>
                </a:lnSpc>
                <a:spcBef>
                  <a:spcPts val="375"/>
                </a:spcBef>
                <a:buFont typeface="Arial" panose="020B0604020202020204" pitchFamily="34" charset="0"/>
                <a:buChar char="•"/>
                <a:defRPr sz="135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pPr algn="ctr">
                <a:lnSpc>
                  <a:spcPct val="100000"/>
                </a:lnSpc>
              </a:pPr>
              <a:r>
                <a:rPr lang="ar-SA" dirty="0"/>
                <a:t>يتم التوعيّة بأهميّة الجودة حول العالم، وأهميّة اليوم العالمي للجودة الذي يتم خلاله اعتماد الأساسيات في النجاح لكل مؤسسة أو فرد</a:t>
              </a:r>
            </a:p>
          </p:txBody>
        </p:sp>
        <p:grpSp>
          <p:nvGrpSpPr>
            <p:cNvPr id="51" name="Group 132">
              <a:extLst>
                <a:ext uri="{FF2B5EF4-FFF2-40B4-BE49-F238E27FC236}">
                  <a16:creationId xmlns:a16="http://schemas.microsoft.com/office/drawing/2014/main" xmlns="" id="{B7069B57-9A74-3066-220D-8B5C2116FE78}"/>
                </a:ext>
              </a:extLst>
            </p:cNvPr>
            <p:cNvGrpSpPr/>
            <p:nvPr/>
          </p:nvGrpSpPr>
          <p:grpSpPr>
            <a:xfrm>
              <a:off x="8574388" y="3269360"/>
              <a:ext cx="471493" cy="471491"/>
              <a:chOff x="1237829" y="3292077"/>
              <a:chExt cx="699076" cy="699074"/>
            </a:xfrm>
          </p:grpSpPr>
          <p:sp>
            <p:nvSpPr>
              <p:cNvPr id="52" name="Oval 133">
                <a:extLst>
                  <a:ext uri="{FF2B5EF4-FFF2-40B4-BE49-F238E27FC236}">
                    <a16:creationId xmlns:a16="http://schemas.microsoft.com/office/drawing/2014/main" xmlns="" id="{96FEA12C-6734-4BCF-2BEC-AF66AD95A6FF}"/>
                  </a:ext>
                </a:extLst>
              </p:cNvPr>
              <p:cNvSpPr/>
              <p:nvPr/>
            </p:nvSpPr>
            <p:spPr>
              <a:xfrm>
                <a:off x="1237829" y="3292077"/>
                <a:ext cx="699076" cy="699074"/>
              </a:xfrm>
              <a:prstGeom prst="ellipse">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rtl="1"/>
                <a:endParaRPr lang="en-AU" sz="1600" dirty="0">
                  <a:solidFill>
                    <a:schemeClr val="bg1"/>
                  </a:solidFill>
                  <a:latin typeface="Helvetica Neue W23 for SKY Reg" panose="020B0604020202020204" pitchFamily="34" charset="-78"/>
                  <a:cs typeface="Fanan" pitchFamily="2" charset="-78"/>
                </a:endParaRPr>
              </a:p>
            </p:txBody>
          </p:sp>
          <p:sp>
            <p:nvSpPr>
              <p:cNvPr id="53" name="Shape 2540">
                <a:extLst>
                  <a:ext uri="{FF2B5EF4-FFF2-40B4-BE49-F238E27FC236}">
                    <a16:creationId xmlns:a16="http://schemas.microsoft.com/office/drawing/2014/main" xmlns="" id="{847F756C-8AFF-DCA0-599E-1FFA72356E8E}"/>
                  </a:ext>
                </a:extLst>
              </p:cNvPr>
              <p:cNvSpPr/>
              <p:nvPr/>
            </p:nvSpPr>
            <p:spPr>
              <a:xfrm flipH="1">
                <a:off x="1444704" y="3501950"/>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chemeClr val="bg1"/>
              </a:solidFill>
              <a:ln w="12700">
                <a:miter lim="400000"/>
              </a:ln>
            </p:spPr>
            <p:txBody>
              <a:bodyPr lIns="19045" tIns="19045" rIns="19045" bIns="19045" anchor="ctr"/>
              <a:lstStyle/>
              <a:p>
                <a:pPr algn="r" defTabSz="228532" rtl="1">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600">
                  <a:latin typeface="Helvetica Neue W23 for SKY Reg" panose="020B0604020202020204" pitchFamily="34" charset="-78"/>
                  <a:ea typeface="Source Sans Pro Light" charset="0"/>
                  <a:cs typeface="Fanan" pitchFamily="2" charset="-78"/>
                </a:endParaRPr>
              </a:p>
            </p:txBody>
          </p:sp>
        </p:grpSp>
      </p:grpSp>
      <p:grpSp>
        <p:nvGrpSpPr>
          <p:cNvPr id="54" name="Group 135">
            <a:extLst>
              <a:ext uri="{FF2B5EF4-FFF2-40B4-BE49-F238E27FC236}">
                <a16:creationId xmlns:a16="http://schemas.microsoft.com/office/drawing/2014/main" xmlns="" id="{B7C45118-25FC-D380-AC1F-763666B6A958}"/>
              </a:ext>
            </a:extLst>
          </p:cNvPr>
          <p:cNvGrpSpPr/>
          <p:nvPr/>
        </p:nvGrpSpPr>
        <p:grpSpPr>
          <a:xfrm flipH="1">
            <a:off x="513821" y="4952094"/>
            <a:ext cx="3155251" cy="1068301"/>
            <a:chOff x="8570088" y="4370360"/>
            <a:chExt cx="3155251" cy="1068301"/>
          </a:xfrm>
        </p:grpSpPr>
        <p:sp>
          <p:nvSpPr>
            <p:cNvPr id="61" name="Text Placeholder 32">
              <a:extLst>
                <a:ext uri="{FF2B5EF4-FFF2-40B4-BE49-F238E27FC236}">
                  <a16:creationId xmlns:a16="http://schemas.microsoft.com/office/drawing/2014/main" xmlns="" id="{C46CF28E-27AF-2C85-C199-1C295A39D5F8}"/>
                </a:ext>
              </a:extLst>
            </p:cNvPr>
            <p:cNvSpPr txBox="1">
              <a:spLocks/>
            </p:cNvSpPr>
            <p:nvPr/>
          </p:nvSpPr>
          <p:spPr>
            <a:xfrm>
              <a:off x="8609308" y="4851200"/>
              <a:ext cx="3116031" cy="587461"/>
            </a:xfrm>
            <a:prstGeom prst="rect">
              <a:avLst/>
            </a:prstGeom>
          </p:spPr>
          <p:txBody>
            <a:bodyPr lIns="0" tIns="0" rIns="0" bIns="0">
              <a:noAutofit/>
            </a:bodyPr>
            <a:lstStyle>
              <a:defPPr>
                <a:defRPr lang="en-US"/>
              </a:defPPr>
              <a:lvl1pPr indent="0" algn="ctr" defTabSz="685800" rtl="1">
                <a:lnSpc>
                  <a:spcPct val="100000"/>
                </a:lnSpc>
                <a:spcBef>
                  <a:spcPts val="750"/>
                </a:spcBef>
                <a:buFont typeface="Arial" panose="020B0604020202020204" pitchFamily="34" charset="0"/>
                <a:buNone/>
                <a:defRPr sz="1200">
                  <a:solidFill>
                    <a:schemeClr val="tx1">
                      <a:lumMod val="75000"/>
                      <a:lumOff val="25000"/>
                    </a:schemeClr>
                  </a:solidFill>
                  <a:latin typeface="Tajawal" panose="00000500000000000000" pitchFamily="2" charset="-78"/>
                  <a:cs typeface="Tajawal" panose="00000500000000000000" pitchFamily="2" charset="-78"/>
                </a:defRPr>
              </a:lvl1pPr>
              <a:lvl2pPr marL="514350" indent="-171450" defTabSz="685800">
                <a:lnSpc>
                  <a:spcPct val="90000"/>
                </a:lnSpc>
                <a:spcBef>
                  <a:spcPts val="375"/>
                </a:spcBef>
                <a:buFont typeface="Arial" panose="020B0604020202020204" pitchFamily="34" charset="0"/>
                <a:buChar char="•"/>
                <a:defRPr>
                  <a:latin typeface="Neris Thin" panose="00000300000000000000" pitchFamily="50" charset="0"/>
                </a:defRPr>
              </a:lvl2pPr>
              <a:lvl3pPr marL="857250" indent="-171450" defTabSz="685800">
                <a:lnSpc>
                  <a:spcPct val="90000"/>
                </a:lnSpc>
                <a:spcBef>
                  <a:spcPts val="375"/>
                </a:spcBef>
                <a:buFont typeface="Arial" panose="020B0604020202020204" pitchFamily="34" charset="0"/>
                <a:buChar char="•"/>
                <a:defRPr sz="1500">
                  <a:latin typeface="Neris Thin" panose="00000300000000000000" pitchFamily="50" charset="0"/>
                </a:defRPr>
              </a:lvl3pPr>
              <a:lvl4pPr marL="1200150" indent="-171450" defTabSz="685800">
                <a:lnSpc>
                  <a:spcPct val="90000"/>
                </a:lnSpc>
                <a:spcBef>
                  <a:spcPts val="375"/>
                </a:spcBef>
                <a:buFont typeface="Arial" panose="020B0604020202020204" pitchFamily="34" charset="0"/>
                <a:buChar char="•"/>
                <a:defRPr sz="1350">
                  <a:latin typeface="Neris Thin" panose="00000300000000000000" pitchFamily="50" charset="0"/>
                </a:defRPr>
              </a:lvl4pPr>
              <a:lvl5pPr marL="1543050" indent="-171450" defTabSz="685800">
                <a:lnSpc>
                  <a:spcPct val="90000"/>
                </a:lnSpc>
                <a:spcBef>
                  <a:spcPts val="375"/>
                </a:spcBef>
                <a:buFont typeface="Arial" panose="020B0604020202020204" pitchFamily="34" charset="0"/>
                <a:buChar char="•"/>
                <a:defRPr sz="1350">
                  <a:latin typeface="Neris Thin" panose="00000300000000000000" pitchFamily="50" charset="0"/>
                </a:defRPr>
              </a:lvl5pPr>
              <a:lvl6pPr marL="1885950" indent="-171450" defTabSz="685800">
                <a:lnSpc>
                  <a:spcPct val="90000"/>
                </a:lnSpc>
                <a:spcBef>
                  <a:spcPts val="375"/>
                </a:spcBef>
                <a:buFont typeface="Arial" panose="020B0604020202020204" pitchFamily="34" charset="0"/>
                <a:buChar char="•"/>
                <a:defRPr sz="135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r>
                <a:rPr lang="ar-SA" dirty="0"/>
                <a:t>يتم في هذا اليوم تنفيذ عدد من </a:t>
              </a:r>
              <a:r>
                <a:rPr lang="ar-SA" dirty="0" err="1"/>
                <a:t>العروضات</a:t>
              </a:r>
              <a:r>
                <a:rPr lang="ar-SA" dirty="0"/>
                <a:t> التلفزيونيّة التي يتم من خلالها تقديم عدد من المناقشات التي تخص مواضع الجودة العالميّة</a:t>
              </a:r>
            </a:p>
          </p:txBody>
        </p:sp>
        <p:grpSp>
          <p:nvGrpSpPr>
            <p:cNvPr id="62" name="Group 139">
              <a:extLst>
                <a:ext uri="{FF2B5EF4-FFF2-40B4-BE49-F238E27FC236}">
                  <a16:creationId xmlns:a16="http://schemas.microsoft.com/office/drawing/2014/main" xmlns="" id="{43DDC03E-BCB7-F8F4-69FD-68D6B16565FB}"/>
                </a:ext>
              </a:extLst>
            </p:cNvPr>
            <p:cNvGrpSpPr/>
            <p:nvPr/>
          </p:nvGrpSpPr>
          <p:grpSpPr>
            <a:xfrm>
              <a:off x="8570088" y="4370360"/>
              <a:ext cx="471493" cy="471491"/>
              <a:chOff x="1237829" y="4856879"/>
              <a:chExt cx="699076" cy="699074"/>
            </a:xfrm>
          </p:grpSpPr>
          <p:sp>
            <p:nvSpPr>
              <p:cNvPr id="64" name="Oval 140">
                <a:extLst>
                  <a:ext uri="{FF2B5EF4-FFF2-40B4-BE49-F238E27FC236}">
                    <a16:creationId xmlns:a16="http://schemas.microsoft.com/office/drawing/2014/main" xmlns="" id="{FCA3939B-C5C8-4F7F-2D08-7A835F3B2B83}"/>
                  </a:ext>
                </a:extLst>
              </p:cNvPr>
              <p:cNvSpPr/>
              <p:nvPr/>
            </p:nvSpPr>
            <p:spPr>
              <a:xfrm>
                <a:off x="1237829" y="4856879"/>
                <a:ext cx="699076" cy="699074"/>
              </a:xfrm>
              <a:prstGeom prst="ellipse">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rtl="1"/>
                <a:endParaRPr lang="en-AU" sz="1600" dirty="0">
                  <a:solidFill>
                    <a:schemeClr val="bg1"/>
                  </a:solidFill>
                  <a:latin typeface="Helvetica Neue W23 for SKY Reg" panose="020B0604020202020204" pitchFamily="34" charset="-78"/>
                  <a:cs typeface="Fanan" pitchFamily="2" charset="-78"/>
                </a:endParaRPr>
              </a:p>
            </p:txBody>
          </p:sp>
          <p:sp>
            <p:nvSpPr>
              <p:cNvPr id="65" name="Shape 2540">
                <a:extLst>
                  <a:ext uri="{FF2B5EF4-FFF2-40B4-BE49-F238E27FC236}">
                    <a16:creationId xmlns:a16="http://schemas.microsoft.com/office/drawing/2014/main" xmlns="" id="{F2BF9843-F378-4677-4093-B3C8843A626B}"/>
                  </a:ext>
                </a:extLst>
              </p:cNvPr>
              <p:cNvSpPr/>
              <p:nvPr/>
            </p:nvSpPr>
            <p:spPr>
              <a:xfrm flipH="1">
                <a:off x="1442604" y="5066752"/>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chemeClr val="bg1"/>
              </a:solidFill>
              <a:ln w="12700">
                <a:miter lim="400000"/>
              </a:ln>
            </p:spPr>
            <p:txBody>
              <a:bodyPr lIns="19045" tIns="19045" rIns="19045" bIns="19045" anchor="ctr"/>
              <a:lstStyle/>
              <a:p>
                <a:pPr algn="r" defTabSz="228532" rtl="1">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600">
                  <a:latin typeface="Helvetica Neue W23 for SKY Reg" panose="020B0604020202020204" pitchFamily="34" charset="-78"/>
                  <a:ea typeface="Source Sans Pro Light" charset="0"/>
                  <a:cs typeface="Fanan" pitchFamily="2" charset="-78"/>
                </a:endParaRPr>
              </a:p>
            </p:txBody>
          </p:sp>
        </p:grpSp>
      </p:grpSp>
      <p:sp>
        <p:nvSpPr>
          <p:cNvPr id="70" name="TextBox 88">
            <a:extLst>
              <a:ext uri="{FF2B5EF4-FFF2-40B4-BE49-F238E27FC236}">
                <a16:creationId xmlns:a16="http://schemas.microsoft.com/office/drawing/2014/main" xmlns="" id="{39850102-B781-F2E1-7DE8-4B4A17585BF9}"/>
              </a:ext>
            </a:extLst>
          </p:cNvPr>
          <p:cNvSpPr txBox="1"/>
          <p:nvPr/>
        </p:nvSpPr>
        <p:spPr>
          <a:xfrm>
            <a:off x="5676820" y="1991322"/>
            <a:ext cx="585922" cy="523220"/>
          </a:xfrm>
          <a:prstGeom prst="rect">
            <a:avLst/>
          </a:prstGeom>
          <a:noFill/>
        </p:spPr>
        <p:txBody>
          <a:bodyPr wrap="square" rtlCol="0">
            <a:spAutoFit/>
          </a:bodyPr>
          <a:lstStyle/>
          <a:p>
            <a:pPr algn="ctr" rtl="1"/>
            <a:r>
              <a:rPr lang="ar-SA" sz="2800" b="1" dirty="0">
                <a:solidFill>
                  <a:schemeClr val="bg1"/>
                </a:solidFill>
                <a:effectLst>
                  <a:outerShdw blurRad="38100" dist="38100" dir="2700000" algn="tl">
                    <a:srgbClr val="000000">
                      <a:alpha val="43137"/>
                    </a:srgbClr>
                  </a:outerShdw>
                </a:effectLst>
                <a:latin typeface="Tajawal" panose="00000500000000000000" pitchFamily="2" charset="-78"/>
                <a:cs typeface="Tajawal" panose="00000500000000000000" pitchFamily="2" charset="-78"/>
              </a:rPr>
              <a:t>01</a:t>
            </a:r>
            <a:endParaRPr lang="id-ID" sz="2800" b="1" dirty="0">
              <a:solidFill>
                <a:schemeClr val="bg1"/>
              </a:solidFill>
              <a:effectLst>
                <a:outerShdw blurRad="38100" dist="38100" dir="2700000" algn="tl">
                  <a:srgbClr val="000000">
                    <a:alpha val="43137"/>
                  </a:srgbClr>
                </a:outerShdw>
              </a:effectLst>
              <a:latin typeface="Tajawal" panose="00000500000000000000" pitchFamily="2" charset="-78"/>
              <a:cs typeface="Tajawal" panose="00000500000000000000" pitchFamily="2" charset="-78"/>
            </a:endParaRPr>
          </a:p>
        </p:txBody>
      </p:sp>
      <p:sp>
        <p:nvSpPr>
          <p:cNvPr id="71" name="TextBox 88">
            <a:extLst>
              <a:ext uri="{FF2B5EF4-FFF2-40B4-BE49-F238E27FC236}">
                <a16:creationId xmlns:a16="http://schemas.microsoft.com/office/drawing/2014/main" xmlns="" id="{FBBE8A47-47F7-3F03-7BEA-7CDB1D82CBC0}"/>
              </a:ext>
            </a:extLst>
          </p:cNvPr>
          <p:cNvSpPr txBox="1"/>
          <p:nvPr/>
        </p:nvSpPr>
        <p:spPr>
          <a:xfrm>
            <a:off x="5693432" y="4950455"/>
            <a:ext cx="585922" cy="523220"/>
          </a:xfrm>
          <a:prstGeom prst="rect">
            <a:avLst/>
          </a:prstGeom>
          <a:noFill/>
        </p:spPr>
        <p:txBody>
          <a:bodyPr wrap="square" rtlCol="0">
            <a:spAutoFit/>
          </a:bodyPr>
          <a:lstStyle/>
          <a:p>
            <a:pPr algn="ctr" rtl="1"/>
            <a:r>
              <a:rPr lang="ar-SA" sz="2800" b="1" dirty="0">
                <a:solidFill>
                  <a:schemeClr val="bg1"/>
                </a:solidFill>
                <a:effectLst>
                  <a:outerShdw blurRad="38100" dist="38100" dir="2700000" algn="tl">
                    <a:srgbClr val="000000">
                      <a:alpha val="43137"/>
                    </a:srgbClr>
                  </a:outerShdw>
                </a:effectLst>
                <a:latin typeface="Tajawal" panose="00000500000000000000" pitchFamily="2" charset="-78"/>
                <a:cs typeface="Tajawal" panose="00000500000000000000" pitchFamily="2" charset="-78"/>
              </a:rPr>
              <a:t>04</a:t>
            </a:r>
            <a:endParaRPr lang="id-ID" sz="2800" b="1" dirty="0">
              <a:solidFill>
                <a:schemeClr val="bg1"/>
              </a:solidFill>
              <a:effectLst>
                <a:outerShdw blurRad="38100" dist="38100" dir="2700000" algn="tl">
                  <a:srgbClr val="000000">
                    <a:alpha val="43137"/>
                  </a:srgbClr>
                </a:outerShdw>
              </a:effectLst>
              <a:latin typeface="Tajawal" panose="00000500000000000000" pitchFamily="2" charset="-78"/>
              <a:cs typeface="Tajawal" panose="00000500000000000000" pitchFamily="2" charset="-78"/>
            </a:endParaRPr>
          </a:p>
        </p:txBody>
      </p:sp>
      <p:sp>
        <p:nvSpPr>
          <p:cNvPr id="72" name="TextBox 88">
            <a:extLst>
              <a:ext uri="{FF2B5EF4-FFF2-40B4-BE49-F238E27FC236}">
                <a16:creationId xmlns:a16="http://schemas.microsoft.com/office/drawing/2014/main" xmlns="" id="{4C02E743-3B60-2813-6C3A-0443A2221C54}"/>
              </a:ext>
            </a:extLst>
          </p:cNvPr>
          <p:cNvSpPr txBox="1"/>
          <p:nvPr/>
        </p:nvSpPr>
        <p:spPr>
          <a:xfrm>
            <a:off x="6937213" y="4253384"/>
            <a:ext cx="585922" cy="523220"/>
          </a:xfrm>
          <a:prstGeom prst="rect">
            <a:avLst/>
          </a:prstGeom>
          <a:noFill/>
        </p:spPr>
        <p:txBody>
          <a:bodyPr wrap="square" rtlCol="0">
            <a:spAutoFit/>
          </a:bodyPr>
          <a:lstStyle/>
          <a:p>
            <a:pPr algn="ctr" rtl="1"/>
            <a:r>
              <a:rPr lang="ar-SA" sz="2800" b="1" dirty="0">
                <a:solidFill>
                  <a:schemeClr val="bg1"/>
                </a:solidFill>
                <a:effectLst>
                  <a:outerShdw blurRad="38100" dist="38100" dir="2700000" algn="tl">
                    <a:srgbClr val="000000">
                      <a:alpha val="43137"/>
                    </a:srgbClr>
                  </a:outerShdw>
                </a:effectLst>
                <a:latin typeface="Tajawal" panose="00000500000000000000" pitchFamily="2" charset="-78"/>
                <a:cs typeface="Tajawal" panose="00000500000000000000" pitchFamily="2" charset="-78"/>
              </a:rPr>
              <a:t>03</a:t>
            </a:r>
            <a:endParaRPr lang="id-ID" sz="2800" b="1" dirty="0">
              <a:solidFill>
                <a:schemeClr val="bg1"/>
              </a:solidFill>
              <a:effectLst>
                <a:outerShdw blurRad="38100" dist="38100" dir="2700000" algn="tl">
                  <a:srgbClr val="000000">
                    <a:alpha val="43137"/>
                  </a:srgbClr>
                </a:outerShdw>
              </a:effectLst>
              <a:latin typeface="Tajawal" panose="00000500000000000000" pitchFamily="2" charset="-78"/>
              <a:cs typeface="Tajawal" panose="00000500000000000000" pitchFamily="2" charset="-78"/>
            </a:endParaRPr>
          </a:p>
        </p:txBody>
      </p:sp>
      <p:sp>
        <p:nvSpPr>
          <p:cNvPr id="73" name="TextBox 88">
            <a:extLst>
              <a:ext uri="{FF2B5EF4-FFF2-40B4-BE49-F238E27FC236}">
                <a16:creationId xmlns:a16="http://schemas.microsoft.com/office/drawing/2014/main" xmlns="" id="{0CE92678-BB63-C5C0-2049-7189A454AADB}"/>
              </a:ext>
            </a:extLst>
          </p:cNvPr>
          <p:cNvSpPr txBox="1"/>
          <p:nvPr/>
        </p:nvSpPr>
        <p:spPr>
          <a:xfrm>
            <a:off x="6937213" y="2706002"/>
            <a:ext cx="585922" cy="523220"/>
          </a:xfrm>
          <a:prstGeom prst="rect">
            <a:avLst/>
          </a:prstGeom>
          <a:noFill/>
        </p:spPr>
        <p:txBody>
          <a:bodyPr wrap="square" rtlCol="0">
            <a:spAutoFit/>
          </a:bodyPr>
          <a:lstStyle/>
          <a:p>
            <a:pPr algn="ctr" rtl="1"/>
            <a:r>
              <a:rPr lang="ar-SA" sz="2800" b="1" dirty="0">
                <a:solidFill>
                  <a:schemeClr val="bg1"/>
                </a:solidFill>
                <a:effectLst>
                  <a:outerShdw blurRad="38100" dist="38100" dir="2700000" algn="tl">
                    <a:srgbClr val="000000">
                      <a:alpha val="43137"/>
                    </a:srgbClr>
                  </a:outerShdw>
                </a:effectLst>
                <a:latin typeface="Tajawal" panose="00000500000000000000" pitchFamily="2" charset="-78"/>
                <a:cs typeface="Tajawal" panose="00000500000000000000" pitchFamily="2" charset="-78"/>
              </a:rPr>
              <a:t>02</a:t>
            </a:r>
            <a:endParaRPr lang="id-ID" sz="2800" b="1" dirty="0">
              <a:solidFill>
                <a:schemeClr val="bg1"/>
              </a:solidFill>
              <a:effectLst>
                <a:outerShdw blurRad="38100" dist="38100" dir="2700000" algn="tl">
                  <a:srgbClr val="000000">
                    <a:alpha val="43137"/>
                  </a:srgbClr>
                </a:outerShdw>
              </a:effectLst>
              <a:latin typeface="Tajawal" panose="00000500000000000000" pitchFamily="2" charset="-78"/>
              <a:cs typeface="Tajawal" panose="00000500000000000000" pitchFamily="2" charset="-78"/>
            </a:endParaRPr>
          </a:p>
        </p:txBody>
      </p:sp>
      <p:sp>
        <p:nvSpPr>
          <p:cNvPr id="74" name="TextBox 88">
            <a:extLst>
              <a:ext uri="{FF2B5EF4-FFF2-40B4-BE49-F238E27FC236}">
                <a16:creationId xmlns:a16="http://schemas.microsoft.com/office/drawing/2014/main" xmlns="" id="{FC22F666-F3CC-8566-B9AC-948A075ED245}"/>
              </a:ext>
            </a:extLst>
          </p:cNvPr>
          <p:cNvSpPr txBox="1"/>
          <p:nvPr/>
        </p:nvSpPr>
        <p:spPr>
          <a:xfrm>
            <a:off x="4318963" y="4253384"/>
            <a:ext cx="585922" cy="523220"/>
          </a:xfrm>
          <a:prstGeom prst="rect">
            <a:avLst/>
          </a:prstGeom>
          <a:noFill/>
        </p:spPr>
        <p:txBody>
          <a:bodyPr wrap="square" rtlCol="0">
            <a:spAutoFit/>
          </a:bodyPr>
          <a:lstStyle/>
          <a:p>
            <a:pPr algn="ctr" rtl="1"/>
            <a:r>
              <a:rPr lang="ar-SA" sz="2800" b="1" dirty="0">
                <a:solidFill>
                  <a:schemeClr val="bg1"/>
                </a:solidFill>
                <a:effectLst>
                  <a:outerShdw blurRad="38100" dist="38100" dir="2700000" algn="tl">
                    <a:srgbClr val="000000">
                      <a:alpha val="43137"/>
                    </a:srgbClr>
                  </a:outerShdw>
                </a:effectLst>
                <a:latin typeface="Tajawal" panose="00000500000000000000" pitchFamily="2" charset="-78"/>
                <a:cs typeface="Tajawal" panose="00000500000000000000" pitchFamily="2" charset="-78"/>
              </a:rPr>
              <a:t>05</a:t>
            </a:r>
            <a:endParaRPr lang="id-ID" sz="2800" b="1" dirty="0">
              <a:solidFill>
                <a:schemeClr val="bg1"/>
              </a:solidFill>
              <a:effectLst>
                <a:outerShdw blurRad="38100" dist="38100" dir="2700000" algn="tl">
                  <a:srgbClr val="000000">
                    <a:alpha val="43137"/>
                  </a:srgbClr>
                </a:outerShdw>
              </a:effectLst>
              <a:latin typeface="Tajawal" panose="00000500000000000000" pitchFamily="2" charset="-78"/>
              <a:cs typeface="Tajawal" panose="00000500000000000000" pitchFamily="2" charset="-78"/>
            </a:endParaRPr>
          </a:p>
        </p:txBody>
      </p:sp>
      <p:sp>
        <p:nvSpPr>
          <p:cNvPr id="75" name="TextBox 88">
            <a:extLst>
              <a:ext uri="{FF2B5EF4-FFF2-40B4-BE49-F238E27FC236}">
                <a16:creationId xmlns:a16="http://schemas.microsoft.com/office/drawing/2014/main" xmlns="" id="{1CE35D2B-EDD9-CD3E-C669-A92A6A75806D}"/>
              </a:ext>
            </a:extLst>
          </p:cNvPr>
          <p:cNvSpPr txBox="1"/>
          <p:nvPr/>
        </p:nvSpPr>
        <p:spPr>
          <a:xfrm>
            <a:off x="4318963" y="2706002"/>
            <a:ext cx="585922" cy="523220"/>
          </a:xfrm>
          <a:prstGeom prst="rect">
            <a:avLst/>
          </a:prstGeom>
          <a:noFill/>
        </p:spPr>
        <p:txBody>
          <a:bodyPr wrap="square" rtlCol="0">
            <a:spAutoFit/>
          </a:bodyPr>
          <a:lstStyle/>
          <a:p>
            <a:pPr algn="ctr" rtl="1"/>
            <a:r>
              <a:rPr lang="ar-SA" sz="2800" b="1" dirty="0">
                <a:solidFill>
                  <a:schemeClr val="bg1"/>
                </a:solidFill>
                <a:effectLst>
                  <a:outerShdw blurRad="38100" dist="38100" dir="2700000" algn="tl">
                    <a:srgbClr val="000000">
                      <a:alpha val="43137"/>
                    </a:srgbClr>
                  </a:outerShdw>
                </a:effectLst>
                <a:latin typeface="Tajawal" panose="00000500000000000000" pitchFamily="2" charset="-78"/>
                <a:cs typeface="Tajawal" panose="00000500000000000000" pitchFamily="2" charset="-78"/>
              </a:rPr>
              <a:t>06</a:t>
            </a:r>
            <a:endParaRPr lang="id-ID" sz="2800" b="1" dirty="0">
              <a:solidFill>
                <a:schemeClr val="bg1"/>
              </a:solidFill>
              <a:effectLst>
                <a:outerShdw blurRad="38100" dist="38100" dir="2700000" algn="tl">
                  <a:srgbClr val="000000">
                    <a:alpha val="43137"/>
                  </a:srgbClr>
                </a:outerShdw>
              </a:effectLst>
              <a:latin typeface="Tajawal" panose="00000500000000000000" pitchFamily="2" charset="-78"/>
              <a:cs typeface="Tajawal" panose="00000500000000000000" pitchFamily="2" charset="-78"/>
            </a:endParaRPr>
          </a:p>
        </p:txBody>
      </p:sp>
      <p:pic>
        <p:nvPicPr>
          <p:cNvPr id="11" name="صورة 10">
            <a:extLst>
              <a:ext uri="{FF2B5EF4-FFF2-40B4-BE49-F238E27FC236}">
                <a16:creationId xmlns:a16="http://schemas.microsoft.com/office/drawing/2014/main" xmlns="" id="{CD727BB4-CADF-246E-2EAD-7300D176382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1696" r="15379"/>
          <a:stretch/>
        </p:blipFill>
        <p:spPr>
          <a:xfrm>
            <a:off x="44373" y="0"/>
            <a:ext cx="964163" cy="1224554"/>
          </a:xfrm>
          <a:prstGeom prst="rect">
            <a:avLst/>
          </a:prstGeom>
        </p:spPr>
      </p:pic>
    </p:spTree>
    <p:extLst>
      <p:ext uri="{BB962C8B-B14F-4D97-AF65-F5344CB8AC3E}">
        <p14:creationId xmlns:p14="http://schemas.microsoft.com/office/powerpoint/2010/main" val="467122591"/>
      </p:ext>
    </p:extLst>
  </p:cSld>
  <p:clrMapOvr>
    <a:masterClrMapping/>
  </p:clrMapOvr>
  <p:transition spd="slow" advClick="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childTnLst>
                          </p:cTn>
                        </p:par>
                        <p:par>
                          <p:cTn id="16" fill="hold">
                            <p:stCondLst>
                              <p:cond delay="1000"/>
                            </p:stCondLst>
                            <p:childTnLst>
                              <p:par>
                                <p:cTn id="17" presetID="2" presetClass="entr" presetSubtype="4"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additive="base">
                                        <p:cTn id="19" dur="500" fill="hold"/>
                                        <p:tgtEl>
                                          <p:spTgt spid="29"/>
                                        </p:tgtEl>
                                        <p:attrNameLst>
                                          <p:attrName>ppt_x</p:attrName>
                                        </p:attrNameLst>
                                      </p:cBhvr>
                                      <p:tavLst>
                                        <p:tav tm="0">
                                          <p:val>
                                            <p:strVal val="#ppt_x"/>
                                          </p:val>
                                        </p:tav>
                                        <p:tav tm="100000">
                                          <p:val>
                                            <p:strVal val="#ppt_x"/>
                                          </p:val>
                                        </p:tav>
                                      </p:tavLst>
                                    </p:anim>
                                    <p:anim calcmode="lin" valueType="num">
                                      <p:cBhvr additive="base">
                                        <p:cTn id="20" dur="500" fill="hold"/>
                                        <p:tgtEl>
                                          <p:spTgt spid="29"/>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 presetClass="entr" presetSubtype="4" fill="hold" nodeType="afterEffect">
                                  <p:stCondLst>
                                    <p:cond delay="0"/>
                                  </p:stCondLst>
                                  <p:childTnLst>
                                    <p:set>
                                      <p:cBhvr>
                                        <p:cTn id="23" dur="1" fill="hold">
                                          <p:stCondLst>
                                            <p:cond delay="0"/>
                                          </p:stCondLst>
                                        </p:cTn>
                                        <p:tgtEl>
                                          <p:spTgt spid="44"/>
                                        </p:tgtEl>
                                        <p:attrNameLst>
                                          <p:attrName>style.visibility</p:attrName>
                                        </p:attrNameLst>
                                      </p:cBhvr>
                                      <p:to>
                                        <p:strVal val="visible"/>
                                      </p:to>
                                    </p:set>
                                    <p:anim calcmode="lin" valueType="num">
                                      <p:cBhvr additive="base">
                                        <p:cTn id="24" dur="500" fill="hold"/>
                                        <p:tgtEl>
                                          <p:spTgt spid="44"/>
                                        </p:tgtEl>
                                        <p:attrNameLst>
                                          <p:attrName>ppt_x</p:attrName>
                                        </p:attrNameLst>
                                      </p:cBhvr>
                                      <p:tavLst>
                                        <p:tav tm="0">
                                          <p:val>
                                            <p:strVal val="#ppt_x"/>
                                          </p:val>
                                        </p:tav>
                                        <p:tav tm="100000">
                                          <p:val>
                                            <p:strVal val="#ppt_x"/>
                                          </p:val>
                                        </p:tav>
                                      </p:tavLst>
                                    </p:anim>
                                    <p:anim calcmode="lin" valueType="num">
                                      <p:cBhvr additive="base">
                                        <p:cTn id="25" dur="500" fill="hold"/>
                                        <p:tgtEl>
                                          <p:spTgt spid="44"/>
                                        </p:tgtEl>
                                        <p:attrNameLst>
                                          <p:attrName>ppt_y</p:attrName>
                                        </p:attrNameLst>
                                      </p:cBhvr>
                                      <p:tavLst>
                                        <p:tav tm="0">
                                          <p:val>
                                            <p:strVal val="1+#ppt_h/2"/>
                                          </p:val>
                                        </p:tav>
                                        <p:tav tm="100000">
                                          <p:val>
                                            <p:strVal val="#ppt_y"/>
                                          </p:val>
                                        </p:tav>
                                      </p:tavLst>
                                    </p:anim>
                                  </p:childTnLst>
                                </p:cTn>
                              </p:par>
                            </p:childTnLst>
                          </p:cTn>
                        </p:par>
                        <p:par>
                          <p:cTn id="26" fill="hold">
                            <p:stCondLst>
                              <p:cond delay="2000"/>
                            </p:stCondLst>
                            <p:childTnLst>
                              <p:par>
                                <p:cTn id="27" presetID="2" presetClass="entr" presetSubtype="4" fill="hold" nodeType="afterEffect">
                                  <p:stCondLst>
                                    <p:cond delay="0"/>
                                  </p:stCondLst>
                                  <p:childTnLst>
                                    <p:set>
                                      <p:cBhvr>
                                        <p:cTn id="28" dur="1" fill="hold">
                                          <p:stCondLst>
                                            <p:cond delay="0"/>
                                          </p:stCondLst>
                                        </p:cTn>
                                        <p:tgtEl>
                                          <p:spTgt spid="34"/>
                                        </p:tgtEl>
                                        <p:attrNameLst>
                                          <p:attrName>style.visibility</p:attrName>
                                        </p:attrNameLst>
                                      </p:cBhvr>
                                      <p:to>
                                        <p:strVal val="visible"/>
                                      </p:to>
                                    </p:set>
                                    <p:anim calcmode="lin" valueType="num">
                                      <p:cBhvr additive="base">
                                        <p:cTn id="29" dur="500" fill="hold"/>
                                        <p:tgtEl>
                                          <p:spTgt spid="34"/>
                                        </p:tgtEl>
                                        <p:attrNameLst>
                                          <p:attrName>ppt_x</p:attrName>
                                        </p:attrNameLst>
                                      </p:cBhvr>
                                      <p:tavLst>
                                        <p:tav tm="0">
                                          <p:val>
                                            <p:strVal val="#ppt_x"/>
                                          </p:val>
                                        </p:tav>
                                        <p:tav tm="100000">
                                          <p:val>
                                            <p:strVal val="#ppt_x"/>
                                          </p:val>
                                        </p:tav>
                                      </p:tavLst>
                                    </p:anim>
                                    <p:anim calcmode="lin" valueType="num">
                                      <p:cBhvr additive="base">
                                        <p:cTn id="30" dur="500" fill="hold"/>
                                        <p:tgtEl>
                                          <p:spTgt spid="34"/>
                                        </p:tgtEl>
                                        <p:attrNameLst>
                                          <p:attrName>ppt_y</p:attrName>
                                        </p:attrNameLst>
                                      </p:cBhvr>
                                      <p:tavLst>
                                        <p:tav tm="0">
                                          <p:val>
                                            <p:strVal val="1+#ppt_h/2"/>
                                          </p:val>
                                        </p:tav>
                                        <p:tav tm="100000">
                                          <p:val>
                                            <p:strVal val="#ppt_y"/>
                                          </p:val>
                                        </p:tav>
                                      </p:tavLst>
                                    </p:anim>
                                  </p:childTnLst>
                                </p:cTn>
                              </p:par>
                            </p:childTnLst>
                          </p:cTn>
                        </p:par>
                        <p:par>
                          <p:cTn id="31" fill="hold">
                            <p:stCondLst>
                              <p:cond delay="2500"/>
                            </p:stCondLst>
                            <p:childTnLst>
                              <p:par>
                                <p:cTn id="32" presetID="2" presetClass="entr" presetSubtype="4" fill="hold" nodeType="after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additive="base">
                                        <p:cTn id="34" dur="500" fill="hold"/>
                                        <p:tgtEl>
                                          <p:spTgt spid="49"/>
                                        </p:tgtEl>
                                        <p:attrNameLst>
                                          <p:attrName>ppt_x</p:attrName>
                                        </p:attrNameLst>
                                      </p:cBhvr>
                                      <p:tavLst>
                                        <p:tav tm="0">
                                          <p:val>
                                            <p:strVal val="#ppt_x"/>
                                          </p:val>
                                        </p:tav>
                                        <p:tav tm="100000">
                                          <p:val>
                                            <p:strVal val="#ppt_x"/>
                                          </p:val>
                                        </p:tav>
                                      </p:tavLst>
                                    </p:anim>
                                    <p:anim calcmode="lin" valueType="num">
                                      <p:cBhvr additive="base">
                                        <p:cTn id="35" dur="500" fill="hold"/>
                                        <p:tgtEl>
                                          <p:spTgt spid="49"/>
                                        </p:tgtEl>
                                        <p:attrNameLst>
                                          <p:attrName>ppt_y</p:attrName>
                                        </p:attrNameLst>
                                      </p:cBhvr>
                                      <p:tavLst>
                                        <p:tav tm="0">
                                          <p:val>
                                            <p:strVal val="1+#ppt_h/2"/>
                                          </p:val>
                                        </p:tav>
                                        <p:tav tm="100000">
                                          <p:val>
                                            <p:strVal val="#ppt_y"/>
                                          </p:val>
                                        </p:tav>
                                      </p:tavLst>
                                    </p:anim>
                                  </p:childTnLst>
                                </p:cTn>
                              </p:par>
                            </p:childTnLst>
                          </p:cTn>
                        </p:par>
                        <p:par>
                          <p:cTn id="36" fill="hold">
                            <p:stCondLst>
                              <p:cond delay="3000"/>
                            </p:stCondLst>
                            <p:childTnLst>
                              <p:par>
                                <p:cTn id="37" presetID="2" presetClass="entr" presetSubtype="4" fill="hold"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 calcmode="lin" valueType="num">
                                      <p:cBhvr additive="base">
                                        <p:cTn id="44" dur="500" fill="hold"/>
                                        <p:tgtEl>
                                          <p:spTgt spid="54"/>
                                        </p:tgtEl>
                                        <p:attrNameLst>
                                          <p:attrName>ppt_x</p:attrName>
                                        </p:attrNameLst>
                                      </p:cBhvr>
                                      <p:tavLst>
                                        <p:tav tm="0">
                                          <p:val>
                                            <p:strVal val="#ppt_x"/>
                                          </p:val>
                                        </p:tav>
                                        <p:tav tm="100000">
                                          <p:val>
                                            <p:strVal val="#ppt_x"/>
                                          </p:val>
                                        </p:tav>
                                      </p:tavLst>
                                    </p:anim>
                                    <p:anim calcmode="lin" valueType="num">
                                      <p:cBhvr additive="base">
                                        <p:cTn id="45"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Office Theme">
  <a:themeElements>
    <a:clrScheme name="COLOR LIGHT (gray)">
      <a:dk1>
        <a:sysClr val="windowText" lastClr="000000"/>
      </a:dk1>
      <a:lt1>
        <a:sysClr val="window" lastClr="FFFFFF"/>
      </a:lt1>
      <a:dk2>
        <a:srgbClr val="000000"/>
      </a:dk2>
      <a:lt2>
        <a:srgbClr val="FFFFFF"/>
      </a:lt2>
      <a:accent1>
        <a:srgbClr val="B7BCC2"/>
      </a:accent1>
      <a:accent2>
        <a:srgbClr val="555358"/>
      </a:accent2>
      <a:accent3>
        <a:srgbClr val="6E6C65"/>
      </a:accent3>
      <a:accent4>
        <a:srgbClr val="978E8A"/>
      </a:accent4>
      <a:accent5>
        <a:srgbClr val="C4BBB6"/>
      </a:accent5>
      <a:accent6>
        <a:srgbClr val="E1D8D1"/>
      </a:accent6>
      <a:hlink>
        <a:srgbClr val="0563C1"/>
      </a:hlink>
      <a:folHlink>
        <a:srgbClr val="954F72"/>
      </a:folHlink>
    </a:clrScheme>
    <a:fontScheme name="Tajawal Font">
      <a:majorFont>
        <a:latin typeface="Tajawal"/>
        <a:ea typeface=""/>
        <a:cs typeface=""/>
      </a:majorFont>
      <a:minorFont>
        <a:latin typeface="Tajaw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dirty="0" smtClean="0">
            <a:latin typeface="Tajawal" panose="00000500000000000000" pitchFamily="2" charset="-78"/>
            <a:cs typeface="Tajawal" panose="00000500000000000000" pitchFamily="2" charset="-78"/>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2471</TotalTime>
  <Words>349</Words>
  <Application>Microsoft Office PowerPoint</Application>
  <PresentationFormat>ملء الشاشة</PresentationFormat>
  <Paragraphs>32</Paragraphs>
  <Slides>4</Slides>
  <Notes>0</Notes>
  <HiddenSlides>0</HiddenSlides>
  <MMClips>0</MMClips>
  <ScaleCrop>false</ScaleCrop>
  <HeadingPairs>
    <vt:vector size="6" baseType="variant">
      <vt:variant>
        <vt:lpstr>الخطوط المستخدمة</vt:lpstr>
      </vt:variant>
      <vt:variant>
        <vt:i4>7</vt:i4>
      </vt:variant>
      <vt:variant>
        <vt:lpstr>نسق</vt:lpstr>
      </vt:variant>
      <vt:variant>
        <vt:i4>1</vt:i4>
      </vt:variant>
      <vt:variant>
        <vt:lpstr>عناوين الشرائح</vt:lpstr>
      </vt:variant>
      <vt:variant>
        <vt:i4>4</vt:i4>
      </vt:variant>
    </vt:vector>
  </HeadingPairs>
  <TitlesOfParts>
    <vt:vector size="12" baseType="lpstr">
      <vt:lpstr>Calibri</vt:lpstr>
      <vt:lpstr>Helvetica Neue W23 for SKY Reg</vt:lpstr>
      <vt:lpstr>Gill Sans</vt:lpstr>
      <vt:lpstr>Tajawal</vt:lpstr>
      <vt:lpstr>Fanan</vt:lpstr>
      <vt:lpstr>Arial</vt:lpstr>
      <vt:lpstr>Source Sans Pro Light</vt:lpstr>
      <vt:lpstr>Office Theme</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cp:lastModifiedBy>Owner</cp:lastModifiedBy>
  <cp:revision>1</cp:revision>
  <dcterms:created xsi:type="dcterms:W3CDTF">2020-05-11T03:25:10Z</dcterms:created>
  <dcterms:modified xsi:type="dcterms:W3CDTF">2022-11-08T05:02:27Z</dcterms:modified>
</cp:coreProperties>
</file>